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3"/>
  </p:sldIdLst>
  <p:sldSz cx="21386800" cy="30279975"/>
  <p:notesSz cx="29455745" cy="41120695"/>
  <p:defaultTextStyle>
    <a:defPPr>
      <a:defRPr lang="de-DE"/>
    </a:defPPr>
    <a:lvl1pPr algn="just" rtl="0" eaLnBrk="0" fontAlgn="base" hangingPunct="0">
      <a:lnSpc>
        <a:spcPts val="2385"/>
      </a:lnSpc>
      <a:spcBef>
        <a:spcPct val="0"/>
      </a:spcBef>
      <a:spcAft>
        <a:spcPct val="0"/>
      </a:spcAft>
      <a:buFont typeface="Wingdings" panose="05000000000000000000" pitchFamily="2" charset="2"/>
      <a:buChar char="§"/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23215" algn="just" rtl="0" eaLnBrk="0" fontAlgn="base" hangingPunct="0">
      <a:lnSpc>
        <a:spcPts val="2385"/>
      </a:lnSpc>
      <a:spcBef>
        <a:spcPct val="0"/>
      </a:spcBef>
      <a:spcAft>
        <a:spcPct val="0"/>
      </a:spcAft>
      <a:buFont typeface="Wingdings" panose="05000000000000000000" pitchFamily="2" charset="2"/>
      <a:buChar char="§"/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646430" algn="just" rtl="0" eaLnBrk="0" fontAlgn="base" hangingPunct="0">
      <a:lnSpc>
        <a:spcPts val="2385"/>
      </a:lnSpc>
      <a:spcBef>
        <a:spcPct val="0"/>
      </a:spcBef>
      <a:spcAft>
        <a:spcPct val="0"/>
      </a:spcAft>
      <a:buFont typeface="Wingdings" panose="05000000000000000000" pitchFamily="2" charset="2"/>
      <a:buChar char="§"/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969645" algn="just" rtl="0" eaLnBrk="0" fontAlgn="base" hangingPunct="0">
      <a:lnSpc>
        <a:spcPts val="2385"/>
      </a:lnSpc>
      <a:spcBef>
        <a:spcPct val="0"/>
      </a:spcBef>
      <a:spcAft>
        <a:spcPct val="0"/>
      </a:spcAft>
      <a:buFont typeface="Wingdings" panose="05000000000000000000" pitchFamily="2" charset="2"/>
      <a:buChar char="§"/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292860" algn="just" rtl="0" eaLnBrk="0" fontAlgn="base" hangingPunct="0">
      <a:lnSpc>
        <a:spcPts val="2385"/>
      </a:lnSpc>
      <a:spcBef>
        <a:spcPct val="0"/>
      </a:spcBef>
      <a:spcAft>
        <a:spcPct val="0"/>
      </a:spcAft>
      <a:buFont typeface="Wingdings" panose="05000000000000000000" pitchFamily="2" charset="2"/>
      <a:buChar char="§"/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616075" algn="l" defTabSz="645795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1939290" algn="l" defTabSz="645795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2262505" algn="l" defTabSz="645795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2585720" algn="l" defTabSz="645795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DC8C14"/>
    <a:srgbClr val="001746"/>
    <a:srgbClr val="000F2E"/>
    <a:srgbClr val="FFFF00"/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40" autoAdjust="0"/>
    <p:restoredTop sz="94627" autoAdjust="0"/>
  </p:normalViewPr>
  <p:slideViewPr>
    <p:cSldViewPr>
      <p:cViewPr>
        <p:scale>
          <a:sx n="33" d="100"/>
          <a:sy n="33" d="100"/>
        </p:scale>
        <p:origin x="-2220" y="-114"/>
      </p:cViewPr>
      <p:guideLst>
        <p:guide orient="horz" pos="18762"/>
        <p:guide pos="6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1530" y="-90"/>
      </p:cViewPr>
      <p:guideLst>
        <p:guide orient="horz" pos="12916"/>
        <p:guide pos="927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2764156" cy="20631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515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6684773" y="0"/>
            <a:ext cx="12764156" cy="20631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5155"/>
            </a:lvl1pPr>
          </a:lstStyle>
          <a:p>
            <a:fld id="{696C064A-D61B-4B21-B757-51A9B82445B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39057523"/>
            <a:ext cx="12764156" cy="20631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515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6684773" y="39057523"/>
            <a:ext cx="12764156" cy="20631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5155"/>
            </a:lvl1pPr>
          </a:lstStyle>
          <a:p>
            <a:fld id="{50305E07-67EA-4042-A3F6-853A8AD8D20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2760325" cy="2209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84632" tIns="192314" rIns="384632" bIns="192314" numCol="1" anchor="t" anchorCtr="0" compatLnSpc="1"/>
          <a:lstStyle>
            <a:lvl1pPr algn="l" defTabSz="3844925">
              <a:lnSpc>
                <a:spcPct val="100000"/>
              </a:lnSpc>
              <a:buFontTx/>
              <a:buNone/>
              <a:defRPr sz="5100">
                <a:latin typeface="Times New Roman" panose="0202060305040502030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6695738" y="0"/>
            <a:ext cx="12760325" cy="2209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84632" tIns="192314" rIns="384632" bIns="192314" numCol="1" anchor="t" anchorCtr="0" compatLnSpc="1"/>
          <a:lstStyle>
            <a:lvl1pPr algn="r" defTabSz="3844925">
              <a:lnSpc>
                <a:spcPct val="100000"/>
              </a:lnSpc>
              <a:buFontTx/>
              <a:buNone/>
              <a:defRPr sz="5100">
                <a:latin typeface="Times New Roman" panose="0202060305040502030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59888" y="3170238"/>
            <a:ext cx="10941050" cy="154924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921125" y="19616738"/>
            <a:ext cx="21613813" cy="183340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84632" tIns="192314" rIns="384632" bIns="192314" numCol="1" anchor="t" anchorCtr="0" compatLnSpc="1"/>
          <a:lstStyle/>
          <a:p>
            <a:pPr lvl="0"/>
            <a:r>
              <a:rPr lang="de-DE" noProof="0" smtClean="0"/>
              <a:t>Klicken Sie, um die Formate des Vorlagentextes zu bearbeiten</a:t>
            </a:r>
            <a:endParaRPr lang="de-DE" noProof="0" smtClean="0"/>
          </a:p>
          <a:p>
            <a:pPr lvl="1"/>
            <a:r>
              <a:rPr lang="de-DE" noProof="0" smtClean="0"/>
              <a:t>Zweite Ebene</a:t>
            </a:r>
            <a:endParaRPr lang="de-DE" noProof="0" smtClean="0"/>
          </a:p>
          <a:p>
            <a:pPr lvl="2"/>
            <a:r>
              <a:rPr lang="de-DE" noProof="0" smtClean="0"/>
              <a:t>Dritte Ebene</a:t>
            </a:r>
            <a:endParaRPr lang="de-DE" noProof="0" smtClean="0"/>
          </a:p>
          <a:p>
            <a:pPr lvl="3"/>
            <a:r>
              <a:rPr lang="de-DE" noProof="0" smtClean="0"/>
              <a:t>Vierte Ebene</a:t>
            </a:r>
            <a:endParaRPr lang="de-DE" noProof="0" smtClean="0"/>
          </a:p>
          <a:p>
            <a:pPr lvl="4"/>
            <a:r>
              <a:rPr lang="de-DE" noProof="0" smtClean="0"/>
              <a:t>Fünfte Ebene</a:t>
            </a:r>
            <a:endParaRPr lang="de-DE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38911213"/>
            <a:ext cx="12760325" cy="2209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84632" tIns="192314" rIns="384632" bIns="192314" numCol="1" anchor="b" anchorCtr="0" compatLnSpc="1"/>
          <a:lstStyle>
            <a:lvl1pPr algn="l" defTabSz="3844925">
              <a:lnSpc>
                <a:spcPct val="100000"/>
              </a:lnSpc>
              <a:buFontTx/>
              <a:buNone/>
              <a:defRPr sz="5100">
                <a:latin typeface="Times New Roman" panose="0202060305040502030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6695738" y="38911213"/>
            <a:ext cx="12760325" cy="2209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84632" tIns="192314" rIns="384632" bIns="192314" numCol="1" anchor="b" anchorCtr="0" compatLnSpc="1"/>
          <a:lstStyle>
            <a:lvl1pPr algn="r" defTabSz="3844925">
              <a:lnSpc>
                <a:spcPct val="100000"/>
              </a:lnSpc>
              <a:buFontTx/>
              <a:buNone/>
              <a:defRPr sz="5100">
                <a:latin typeface="Times New Roman" panose="02020603050405020304" charset="0"/>
              </a:defRPr>
            </a:lvl1pPr>
          </a:lstStyle>
          <a:p>
            <a:pPr>
              <a:defRPr/>
            </a:pPr>
            <a:fld id="{7947D8BB-2098-4E3E-BFCE-5B48C808BE95}" type="slidenum">
              <a:rPr lang="de-DE"/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anose="02020603050405020304" charset="0"/>
        <a:ea typeface="+mn-ea"/>
        <a:cs typeface="+mn-cs"/>
      </a:defRPr>
    </a:lvl1pPr>
    <a:lvl2pPr marL="323215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anose="02020603050405020304" charset="0"/>
        <a:ea typeface="+mn-ea"/>
        <a:cs typeface="+mn-cs"/>
      </a:defRPr>
    </a:lvl2pPr>
    <a:lvl3pPr marL="64643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anose="02020603050405020304" charset="0"/>
        <a:ea typeface="+mn-ea"/>
        <a:cs typeface="+mn-cs"/>
      </a:defRPr>
    </a:lvl3pPr>
    <a:lvl4pPr marL="969645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anose="02020603050405020304" charset="0"/>
        <a:ea typeface="+mn-ea"/>
        <a:cs typeface="+mn-cs"/>
      </a:defRPr>
    </a:lvl4pPr>
    <a:lvl5pPr marL="129286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anose="02020603050405020304" charset="0"/>
        <a:ea typeface="+mn-ea"/>
        <a:cs typeface="+mn-cs"/>
      </a:defRPr>
    </a:lvl5pPr>
    <a:lvl6pPr marL="1616075" algn="l" defTabSz="64579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939290" algn="l" defTabSz="64579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262505" algn="l" defTabSz="64579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585720" algn="l" defTabSz="64579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E894C2-1313-403A-991F-54CA751E11C2}" type="slidenum">
              <a:rPr lang="de-DE" smtClean="0"/>
            </a:fld>
            <a:endParaRPr lang="de-DE" smtClean="0"/>
          </a:p>
        </p:txBody>
      </p:sp>
      <p:sp>
        <p:nvSpPr>
          <p:cNvPr id="3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9888" y="3170238"/>
            <a:ext cx="10941050" cy="15492412"/>
          </a:xfrm>
        </p:spPr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A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604515" y="9406488"/>
            <a:ext cx="18177771" cy="6490331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>
                <a:latin typeface="Times New Roman" panose="0202060305040502030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207908" y="17158952"/>
            <a:ext cx="14970984" cy="7737866"/>
          </a:xfrm>
          <a:prstGeom prst="rect">
            <a:avLst/>
          </a:prstGeom>
        </p:spPr>
        <p:txBody>
          <a:bodyPr lIns="64639" tIns="32319" rIns="64639" bIns="32319"/>
          <a:lstStyle>
            <a:lvl1pPr marL="0" indent="0" algn="ctr">
              <a:buNone/>
              <a:defRPr>
                <a:latin typeface="Times New Roman" panose="02020603050405020304" charset="0"/>
              </a:defRPr>
            </a:lvl1pPr>
            <a:lvl2pPr marL="323215" indent="0" algn="ctr">
              <a:buNone/>
              <a:defRPr/>
            </a:lvl2pPr>
            <a:lvl3pPr marL="646430" indent="0" algn="ctr">
              <a:buNone/>
              <a:defRPr/>
            </a:lvl3pPr>
            <a:lvl4pPr marL="969645" indent="0" algn="ctr">
              <a:buNone/>
              <a:defRPr/>
            </a:lvl4pPr>
            <a:lvl5pPr marL="1292860" indent="0" algn="ctr">
              <a:buNone/>
              <a:defRPr/>
            </a:lvl5pPr>
            <a:lvl6pPr marL="1616075" indent="0" algn="ctr">
              <a:buNone/>
              <a:defRPr/>
            </a:lvl6pPr>
            <a:lvl7pPr marL="1939290" indent="0" algn="ctr">
              <a:buNone/>
              <a:defRPr/>
            </a:lvl7pPr>
            <a:lvl8pPr marL="2262505" indent="0" algn="ctr">
              <a:buNone/>
              <a:defRPr/>
            </a:lvl8pPr>
            <a:lvl9pPr marL="258572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069677" y="1212727"/>
            <a:ext cx="19247447" cy="5046288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>
                <a:latin typeface="Times New Roman" panose="0202060305040502030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1069677" y="7065253"/>
            <a:ext cx="19247447" cy="19983032"/>
          </a:xfrm>
          <a:prstGeom prst="rect">
            <a:avLst/>
          </a:prstGeom>
        </p:spPr>
        <p:txBody>
          <a:bodyPr vert="eaVert" lIns="64639" tIns="32319" rIns="64639" bIns="32319"/>
          <a:lstStyle>
            <a:lvl1pPr>
              <a:defRPr>
                <a:latin typeface="Times New Roman" panose="02020603050405020304" charset="0"/>
              </a:defRPr>
            </a:lvl1pPr>
            <a:lvl2pPr>
              <a:defRPr>
                <a:latin typeface="Times New Roman" panose="02020603050405020304" charset="0"/>
              </a:defRPr>
            </a:lvl2pPr>
            <a:lvl3pPr>
              <a:defRPr>
                <a:latin typeface="Times New Roman" panose="02020603050405020304" charset="0"/>
              </a:defRPr>
            </a:lvl3pPr>
            <a:lvl4pPr>
              <a:defRPr>
                <a:latin typeface="Times New Roman" panose="02020603050405020304" charset="0"/>
              </a:defRPr>
            </a:lvl4pPr>
            <a:lvl5pPr>
              <a:defRPr>
                <a:latin typeface="Times New Roman" panose="02020603050405020304" charset="0"/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 hasCustomPrompt="1"/>
          </p:nvPr>
        </p:nvSpPr>
        <p:spPr>
          <a:xfrm>
            <a:off x="15505823" y="1212726"/>
            <a:ext cx="4811301" cy="25835558"/>
          </a:xfrm>
          <a:prstGeom prst="rect">
            <a:avLst/>
          </a:prstGeom>
        </p:spPr>
        <p:txBody>
          <a:bodyPr vert="eaVert" lIns="64639" tIns="32319" rIns="64639" bIns="32319"/>
          <a:lstStyle>
            <a:lvl1pPr>
              <a:defRPr>
                <a:latin typeface="Times New Roman" panose="0202060305040502030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1069677" y="1212726"/>
            <a:ext cx="14328506" cy="25835558"/>
          </a:xfrm>
          <a:prstGeom prst="rect">
            <a:avLst/>
          </a:prstGeom>
        </p:spPr>
        <p:txBody>
          <a:bodyPr vert="eaVert" lIns="64639" tIns="32319" rIns="64639" bIns="32319"/>
          <a:lstStyle>
            <a:lvl1pPr>
              <a:defRPr>
                <a:latin typeface="Times New Roman" panose="02020603050405020304" charset="0"/>
              </a:defRPr>
            </a:lvl1pPr>
            <a:lvl2pPr>
              <a:defRPr>
                <a:latin typeface="Times New Roman" panose="02020603050405020304" charset="0"/>
              </a:defRPr>
            </a:lvl2pPr>
            <a:lvl3pPr>
              <a:defRPr>
                <a:latin typeface="Times New Roman" panose="02020603050405020304" charset="0"/>
              </a:defRPr>
            </a:lvl3pPr>
            <a:lvl4pPr>
              <a:defRPr>
                <a:latin typeface="Times New Roman" panose="02020603050405020304" charset="0"/>
              </a:defRPr>
            </a:lvl4pPr>
            <a:lvl5pPr>
              <a:defRPr>
                <a:latin typeface="Times New Roman" panose="02020603050405020304" charset="0"/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069677" y="1212727"/>
            <a:ext cx="19247447" cy="5046288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>
                <a:latin typeface="Times New Roman" panose="0202060305040502030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1069677" y="7065253"/>
            <a:ext cx="19247447" cy="19983032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>
                <a:latin typeface="Times New Roman" panose="02020603050405020304" charset="0"/>
              </a:defRPr>
            </a:lvl1pPr>
            <a:lvl2pPr>
              <a:defRPr>
                <a:latin typeface="Times New Roman" panose="02020603050405020304" charset="0"/>
              </a:defRPr>
            </a:lvl2pPr>
            <a:lvl3pPr>
              <a:defRPr>
                <a:latin typeface="Times New Roman" panose="02020603050405020304" charset="0"/>
              </a:defRPr>
            </a:lvl3pPr>
            <a:lvl4pPr>
              <a:defRPr>
                <a:latin typeface="Times New Roman" panose="02020603050405020304" charset="0"/>
              </a:defRPr>
            </a:lvl4pPr>
            <a:lvl5pPr>
              <a:defRPr>
                <a:latin typeface="Times New Roman" panose="02020603050405020304" charset="0"/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689730" y="19457517"/>
            <a:ext cx="18178892" cy="6014223"/>
          </a:xfrm>
          <a:prstGeom prst="rect">
            <a:avLst/>
          </a:prstGeom>
        </p:spPr>
        <p:txBody>
          <a:bodyPr lIns="64639" tIns="32319" rIns="64639" bIns="32319" anchor="t"/>
          <a:lstStyle>
            <a:lvl1pPr algn="l">
              <a:defRPr sz="2800" b="1" cap="all">
                <a:latin typeface="Times New Roman" panose="0202060305040502030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1689730" y="12833562"/>
            <a:ext cx="18178892" cy="6623955"/>
          </a:xfrm>
          <a:prstGeom prst="rect">
            <a:avLst/>
          </a:prstGeom>
        </p:spPr>
        <p:txBody>
          <a:bodyPr lIns="64639" tIns="32319" rIns="64639" bIns="32319" anchor="b"/>
          <a:lstStyle>
            <a:lvl1pPr marL="0" indent="0">
              <a:buNone/>
              <a:defRPr sz="1400">
                <a:latin typeface="Times New Roman" panose="02020603050405020304" charset="0"/>
              </a:defRPr>
            </a:lvl1pPr>
            <a:lvl2pPr marL="323215" indent="0">
              <a:buNone/>
              <a:defRPr sz="1300"/>
            </a:lvl2pPr>
            <a:lvl3pPr marL="646430" indent="0">
              <a:buNone/>
              <a:defRPr sz="1100"/>
            </a:lvl3pPr>
            <a:lvl4pPr marL="969645" indent="0">
              <a:buNone/>
              <a:defRPr sz="1000"/>
            </a:lvl4pPr>
            <a:lvl5pPr marL="1292860" indent="0">
              <a:buNone/>
              <a:defRPr sz="1000"/>
            </a:lvl5pPr>
            <a:lvl6pPr marL="1616075" indent="0">
              <a:buNone/>
              <a:defRPr sz="1000"/>
            </a:lvl6pPr>
            <a:lvl7pPr marL="1939290" indent="0">
              <a:buNone/>
              <a:defRPr sz="1000"/>
            </a:lvl7pPr>
            <a:lvl8pPr marL="2262505" indent="0">
              <a:buNone/>
              <a:defRPr sz="1000"/>
            </a:lvl8pPr>
            <a:lvl9pPr marL="258572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069677" y="1212727"/>
            <a:ext cx="19247447" cy="5046288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>
                <a:latin typeface="Times New Roman" panose="0202060305040502030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1069677" y="7065253"/>
            <a:ext cx="9569904" cy="19983032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 sz="2000">
                <a:latin typeface="Times New Roman" panose="02020603050405020304" charset="0"/>
              </a:defRPr>
            </a:lvl1pPr>
            <a:lvl2pPr>
              <a:defRPr sz="1700">
                <a:latin typeface="Times New Roman" panose="02020603050405020304" charset="0"/>
              </a:defRPr>
            </a:lvl2pPr>
            <a:lvl3pPr>
              <a:defRPr sz="1400">
                <a:latin typeface="Times New Roman" panose="02020603050405020304" charset="0"/>
              </a:defRPr>
            </a:lvl3pPr>
            <a:lvl4pPr>
              <a:defRPr sz="1300">
                <a:latin typeface="Times New Roman" panose="02020603050405020304" charset="0"/>
              </a:defRPr>
            </a:lvl4pPr>
            <a:lvl5pPr>
              <a:defRPr sz="1300">
                <a:latin typeface="Times New Roman" panose="02020603050405020304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10747221" y="7065253"/>
            <a:ext cx="9569903" cy="19983032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 sz="2000">
                <a:latin typeface="Times New Roman" panose="02020603050405020304" charset="0"/>
              </a:defRPr>
            </a:lvl1pPr>
            <a:lvl2pPr>
              <a:defRPr sz="1700">
                <a:latin typeface="Times New Roman" panose="02020603050405020304" charset="0"/>
              </a:defRPr>
            </a:lvl2pPr>
            <a:lvl3pPr>
              <a:defRPr sz="1400">
                <a:latin typeface="Times New Roman" panose="02020603050405020304" charset="0"/>
              </a:defRPr>
            </a:lvl3pPr>
            <a:lvl4pPr>
              <a:defRPr sz="1300">
                <a:latin typeface="Times New Roman" panose="02020603050405020304" charset="0"/>
              </a:defRPr>
            </a:lvl4pPr>
            <a:lvl5pPr>
              <a:defRPr sz="1300">
                <a:latin typeface="Times New Roman" panose="02020603050405020304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069677" y="1212727"/>
            <a:ext cx="19247447" cy="5046288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>
                <a:latin typeface="Times New Roman" panose="0202060305040502030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1069677" y="6777792"/>
            <a:ext cx="9448808" cy="2825203"/>
          </a:xfrm>
          <a:prstGeom prst="rect">
            <a:avLst/>
          </a:prstGeom>
        </p:spPr>
        <p:txBody>
          <a:bodyPr lIns="64639" tIns="32319" rIns="64639" bIns="32319" anchor="b"/>
          <a:lstStyle>
            <a:lvl1pPr marL="0" indent="0">
              <a:buNone/>
              <a:defRPr sz="1700" b="1">
                <a:latin typeface="Times New Roman" panose="02020603050405020304" charset="0"/>
              </a:defRPr>
            </a:lvl1pPr>
            <a:lvl2pPr marL="323215" indent="0">
              <a:buNone/>
              <a:defRPr sz="1400" b="1"/>
            </a:lvl2pPr>
            <a:lvl3pPr marL="646430" indent="0">
              <a:buNone/>
              <a:defRPr sz="1300" b="1"/>
            </a:lvl3pPr>
            <a:lvl4pPr marL="969645" indent="0">
              <a:buNone/>
              <a:defRPr sz="1100" b="1"/>
            </a:lvl4pPr>
            <a:lvl5pPr marL="1292860" indent="0">
              <a:buNone/>
              <a:defRPr sz="1100" b="1"/>
            </a:lvl5pPr>
            <a:lvl6pPr marL="1616075" indent="0">
              <a:buNone/>
              <a:defRPr sz="1100" b="1"/>
            </a:lvl6pPr>
            <a:lvl7pPr marL="1939290" indent="0">
              <a:buNone/>
              <a:defRPr sz="1100" b="1"/>
            </a:lvl7pPr>
            <a:lvl8pPr marL="2262505" indent="0">
              <a:buNone/>
              <a:defRPr sz="1100" b="1"/>
            </a:lvl8pPr>
            <a:lvl9pPr marL="2585720" indent="0">
              <a:buNone/>
              <a:defRPr sz="11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1069677" y="9602994"/>
            <a:ext cx="9448808" cy="17445290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 sz="1700">
                <a:latin typeface="Times New Roman" panose="02020603050405020304" charset="0"/>
              </a:defRPr>
            </a:lvl1pPr>
            <a:lvl2pPr>
              <a:defRPr sz="1400">
                <a:latin typeface="Times New Roman" panose="02020603050405020304" charset="0"/>
              </a:defRPr>
            </a:lvl2pPr>
            <a:lvl3pPr>
              <a:defRPr sz="1300">
                <a:latin typeface="Times New Roman" panose="02020603050405020304" charset="0"/>
              </a:defRPr>
            </a:lvl3pPr>
            <a:lvl4pPr>
              <a:defRPr sz="1100">
                <a:latin typeface="Times New Roman" panose="02020603050405020304" charset="0"/>
              </a:defRPr>
            </a:lvl4pPr>
            <a:lvl5pPr>
              <a:defRPr sz="1100">
                <a:latin typeface="Times New Roman" panose="02020603050405020304" charset="0"/>
              </a:defRPr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10863831" y="6777792"/>
            <a:ext cx="9453293" cy="2825203"/>
          </a:xfrm>
          <a:prstGeom prst="rect">
            <a:avLst/>
          </a:prstGeom>
        </p:spPr>
        <p:txBody>
          <a:bodyPr lIns="64639" tIns="32319" rIns="64639" bIns="32319" anchor="b"/>
          <a:lstStyle>
            <a:lvl1pPr marL="0" indent="0">
              <a:buNone/>
              <a:defRPr sz="1700" b="1">
                <a:latin typeface="Times New Roman" panose="02020603050405020304" charset="0"/>
              </a:defRPr>
            </a:lvl1pPr>
            <a:lvl2pPr marL="323215" indent="0">
              <a:buNone/>
              <a:defRPr sz="1400" b="1"/>
            </a:lvl2pPr>
            <a:lvl3pPr marL="646430" indent="0">
              <a:buNone/>
              <a:defRPr sz="1300" b="1"/>
            </a:lvl3pPr>
            <a:lvl4pPr marL="969645" indent="0">
              <a:buNone/>
              <a:defRPr sz="1100" b="1"/>
            </a:lvl4pPr>
            <a:lvl5pPr marL="1292860" indent="0">
              <a:buNone/>
              <a:defRPr sz="1100" b="1"/>
            </a:lvl5pPr>
            <a:lvl6pPr marL="1616075" indent="0">
              <a:buNone/>
              <a:defRPr sz="1100" b="1"/>
            </a:lvl6pPr>
            <a:lvl7pPr marL="1939290" indent="0">
              <a:buNone/>
              <a:defRPr sz="1100" b="1"/>
            </a:lvl7pPr>
            <a:lvl8pPr marL="2262505" indent="0">
              <a:buNone/>
              <a:defRPr sz="1100" b="1"/>
            </a:lvl8pPr>
            <a:lvl9pPr marL="2585720" indent="0">
              <a:buNone/>
              <a:defRPr sz="11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10863831" y="9602994"/>
            <a:ext cx="9453293" cy="17445290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 sz="1700">
                <a:latin typeface="Times New Roman" panose="02020603050405020304" charset="0"/>
              </a:defRPr>
            </a:lvl1pPr>
            <a:lvl2pPr>
              <a:defRPr sz="1400">
                <a:latin typeface="Times New Roman" panose="02020603050405020304" charset="0"/>
              </a:defRPr>
            </a:lvl2pPr>
            <a:lvl3pPr>
              <a:defRPr sz="1300">
                <a:latin typeface="Times New Roman" panose="02020603050405020304" charset="0"/>
              </a:defRPr>
            </a:lvl3pPr>
            <a:lvl4pPr>
              <a:defRPr sz="1100">
                <a:latin typeface="Times New Roman" panose="02020603050405020304" charset="0"/>
              </a:defRPr>
            </a:lvl4pPr>
            <a:lvl5pPr>
              <a:defRPr sz="1100">
                <a:latin typeface="Times New Roman" panose="02020603050405020304" charset="0"/>
              </a:defRPr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069677" y="1212727"/>
            <a:ext cx="19247447" cy="5046288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>
                <a:latin typeface="Times New Roman" panose="0202060305040502030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069677" y="1205989"/>
            <a:ext cx="7035870" cy="5130506"/>
          </a:xfrm>
          <a:prstGeom prst="rect">
            <a:avLst/>
          </a:prstGeom>
        </p:spPr>
        <p:txBody>
          <a:bodyPr lIns="64639" tIns="32319" rIns="64639" bIns="32319" anchor="b"/>
          <a:lstStyle>
            <a:lvl1pPr algn="l">
              <a:defRPr sz="1400" b="1">
                <a:latin typeface="Times New Roman" panose="0202060305040502030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8361192" y="1205989"/>
            <a:ext cx="11955932" cy="25842296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 sz="2300">
                <a:latin typeface="Times New Roman" panose="02020603050405020304" charset="0"/>
              </a:defRPr>
            </a:lvl1pPr>
            <a:lvl2pPr>
              <a:defRPr sz="2000">
                <a:latin typeface="Times New Roman" panose="02020603050405020304" charset="0"/>
              </a:defRPr>
            </a:lvl2pPr>
            <a:lvl3pPr>
              <a:defRPr sz="1700">
                <a:latin typeface="Times New Roman" panose="02020603050405020304" charset="0"/>
              </a:defRPr>
            </a:lvl3pPr>
            <a:lvl4pPr>
              <a:defRPr sz="1400">
                <a:latin typeface="Times New Roman" panose="02020603050405020304" charset="0"/>
              </a:defRPr>
            </a:lvl4pPr>
            <a:lvl5pPr>
              <a:defRPr sz="1400">
                <a:latin typeface="Times New Roman" panose="0202060305040502030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69677" y="6336495"/>
            <a:ext cx="7035870" cy="20711790"/>
          </a:xfrm>
          <a:prstGeom prst="rect">
            <a:avLst/>
          </a:prstGeom>
        </p:spPr>
        <p:txBody>
          <a:bodyPr lIns="64639" tIns="32319" rIns="64639" bIns="32319"/>
          <a:lstStyle>
            <a:lvl1pPr marL="0" indent="0">
              <a:buNone/>
              <a:defRPr sz="1000">
                <a:latin typeface="Times New Roman" panose="02020603050405020304" charset="0"/>
              </a:defRPr>
            </a:lvl1pPr>
            <a:lvl2pPr marL="323215" indent="0">
              <a:buNone/>
              <a:defRPr sz="800"/>
            </a:lvl2pPr>
            <a:lvl3pPr marL="646430" indent="0">
              <a:buNone/>
              <a:defRPr sz="700"/>
            </a:lvl3pPr>
            <a:lvl4pPr marL="969645" indent="0">
              <a:buNone/>
              <a:defRPr sz="600"/>
            </a:lvl4pPr>
            <a:lvl5pPr marL="1292860" indent="0">
              <a:buNone/>
              <a:defRPr sz="600"/>
            </a:lvl5pPr>
            <a:lvl6pPr marL="1616075" indent="0">
              <a:buNone/>
              <a:defRPr sz="600"/>
            </a:lvl6pPr>
            <a:lvl7pPr marL="1939290" indent="0">
              <a:buNone/>
              <a:defRPr sz="600"/>
            </a:lvl7pPr>
            <a:lvl8pPr marL="2262505" indent="0">
              <a:buNone/>
              <a:defRPr sz="600"/>
            </a:lvl8pPr>
            <a:lvl9pPr marL="2585720" indent="0">
              <a:buNone/>
              <a:defRPr sz="600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192370" y="21195758"/>
            <a:ext cx="12831631" cy="2502932"/>
          </a:xfrm>
          <a:prstGeom prst="rect">
            <a:avLst/>
          </a:prstGeom>
        </p:spPr>
        <p:txBody>
          <a:bodyPr lIns="64639" tIns="32319" rIns="64639" bIns="32319" anchor="b"/>
          <a:lstStyle>
            <a:lvl1pPr algn="l">
              <a:defRPr sz="1400" b="1">
                <a:latin typeface="Times New Roman" panose="0202060305040502030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192370" y="2705053"/>
            <a:ext cx="12831631" cy="18168434"/>
          </a:xfrm>
          <a:prstGeom prst="rect">
            <a:avLst/>
          </a:prstGeom>
        </p:spPr>
        <p:txBody>
          <a:bodyPr lIns="64639" tIns="32319" rIns="64639" bIns="32319"/>
          <a:lstStyle>
            <a:lvl1pPr marL="0" indent="0">
              <a:buNone/>
              <a:defRPr sz="2300"/>
            </a:lvl1pPr>
            <a:lvl2pPr marL="323215" indent="0">
              <a:buNone/>
              <a:defRPr sz="2000"/>
            </a:lvl2pPr>
            <a:lvl3pPr marL="646430" indent="0">
              <a:buNone/>
              <a:defRPr sz="1700"/>
            </a:lvl3pPr>
            <a:lvl4pPr marL="969645" indent="0">
              <a:buNone/>
              <a:defRPr sz="1400"/>
            </a:lvl4pPr>
            <a:lvl5pPr marL="1292860" indent="0">
              <a:buNone/>
              <a:defRPr sz="1400"/>
            </a:lvl5pPr>
            <a:lvl6pPr marL="1616075" indent="0">
              <a:buNone/>
              <a:defRPr sz="1400"/>
            </a:lvl6pPr>
            <a:lvl7pPr marL="1939290" indent="0">
              <a:buNone/>
              <a:defRPr sz="1400"/>
            </a:lvl7pPr>
            <a:lvl8pPr marL="2262505" indent="0">
              <a:buNone/>
              <a:defRPr sz="1400"/>
            </a:lvl8pPr>
            <a:lvl9pPr marL="2585720" indent="0">
              <a:buNone/>
              <a:defRPr sz="14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4192370" y="23698690"/>
            <a:ext cx="12831631" cy="3552838"/>
          </a:xfrm>
          <a:prstGeom prst="rect">
            <a:avLst/>
          </a:prstGeom>
        </p:spPr>
        <p:txBody>
          <a:bodyPr lIns="64639" tIns="32319" rIns="64639" bIns="32319"/>
          <a:lstStyle>
            <a:lvl1pPr marL="0" indent="0">
              <a:buNone/>
              <a:defRPr sz="1000">
                <a:latin typeface="Times New Roman" panose="02020603050405020304" charset="0"/>
              </a:defRPr>
            </a:lvl1pPr>
            <a:lvl2pPr marL="323215" indent="0">
              <a:buNone/>
              <a:defRPr sz="800"/>
            </a:lvl2pPr>
            <a:lvl3pPr marL="646430" indent="0">
              <a:buNone/>
              <a:defRPr sz="700"/>
            </a:lvl3pPr>
            <a:lvl4pPr marL="969645" indent="0">
              <a:buNone/>
              <a:defRPr sz="600"/>
            </a:lvl4pPr>
            <a:lvl5pPr marL="1292860" indent="0">
              <a:buNone/>
              <a:defRPr sz="600"/>
            </a:lvl5pPr>
            <a:lvl6pPr marL="1616075" indent="0">
              <a:buNone/>
              <a:defRPr sz="600"/>
            </a:lvl6pPr>
            <a:lvl7pPr marL="1939290" indent="0">
              <a:buNone/>
              <a:defRPr sz="600"/>
            </a:lvl7pPr>
            <a:lvl8pPr marL="2262505" indent="0">
              <a:buNone/>
              <a:defRPr sz="600"/>
            </a:lvl8pPr>
            <a:lvl9pPr marL="2585720" indent="0">
              <a:buNone/>
              <a:defRPr sz="600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817495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2817495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2pPr>
      <a:lvl3pPr algn="ctr" defTabSz="2817495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3pPr>
      <a:lvl4pPr algn="ctr" defTabSz="2817495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4pPr>
      <a:lvl5pPr algn="ctr" defTabSz="2817495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5pPr>
      <a:lvl6pPr marL="323215" algn="ctr" defTabSz="2817495" rtl="0" fontAlgn="base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6pPr>
      <a:lvl7pPr marL="646430" algn="ctr" defTabSz="2817495" rtl="0" fontAlgn="base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7pPr>
      <a:lvl8pPr marL="969645" algn="ctr" defTabSz="2817495" rtl="0" fontAlgn="base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8pPr>
      <a:lvl9pPr marL="1292860" algn="ctr" defTabSz="2817495" rtl="0" fontAlgn="base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9pPr>
    </p:titleStyle>
    <p:bodyStyle>
      <a:lvl1pPr marL="1057275" indent="-1057275" algn="l" defTabSz="2817495" rtl="0" eaLnBrk="0" fontAlgn="base" hangingPunct="0">
        <a:spcBef>
          <a:spcPct val="20000"/>
        </a:spcBef>
        <a:spcAft>
          <a:spcPct val="0"/>
        </a:spcAft>
        <a:buChar char="•"/>
        <a:defRPr sz="9900">
          <a:solidFill>
            <a:schemeClr val="tx1"/>
          </a:solidFill>
          <a:latin typeface="+mn-lt"/>
          <a:ea typeface="+mn-ea"/>
          <a:cs typeface="+mn-cs"/>
        </a:defRPr>
      </a:lvl1pPr>
      <a:lvl2pPr marL="2289175" indent="-880110" algn="l" defTabSz="2817495" rtl="0" eaLnBrk="0" fontAlgn="base" hangingPunct="0">
        <a:spcBef>
          <a:spcPct val="20000"/>
        </a:spcBef>
        <a:spcAft>
          <a:spcPct val="0"/>
        </a:spcAft>
        <a:buChar char="–"/>
        <a:defRPr sz="8600">
          <a:solidFill>
            <a:schemeClr val="tx1"/>
          </a:solidFill>
          <a:latin typeface="+mn-lt"/>
        </a:defRPr>
      </a:lvl2pPr>
      <a:lvl3pPr marL="3522345" indent="-704850" algn="l" defTabSz="2817495" rtl="0" eaLnBrk="0" fontAlgn="base" hangingPunct="0">
        <a:spcBef>
          <a:spcPct val="20000"/>
        </a:spcBef>
        <a:spcAft>
          <a:spcPct val="0"/>
        </a:spcAft>
        <a:buChar char="•"/>
        <a:defRPr sz="7400">
          <a:solidFill>
            <a:schemeClr val="tx1"/>
          </a:solidFill>
          <a:latin typeface="+mn-lt"/>
        </a:defRPr>
      </a:lvl3pPr>
      <a:lvl4pPr marL="4932045" indent="-704850" algn="l" defTabSz="2817495" rtl="0" eaLnBrk="0" fontAlgn="base" hangingPunct="0">
        <a:spcBef>
          <a:spcPct val="20000"/>
        </a:spcBef>
        <a:spcAft>
          <a:spcPct val="0"/>
        </a:spcAft>
        <a:buChar char="–"/>
        <a:defRPr sz="6200">
          <a:solidFill>
            <a:schemeClr val="tx1"/>
          </a:solidFill>
          <a:latin typeface="+mn-lt"/>
        </a:defRPr>
      </a:lvl4pPr>
      <a:lvl5pPr marL="6340475" indent="-704850" algn="l" defTabSz="2817495" rtl="0" eaLnBrk="0" fontAlgn="base" hangingPunct="0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5pPr>
      <a:lvl6pPr marL="6663690" indent="-704850" algn="l" defTabSz="2817495" rtl="0" fontAlgn="base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6pPr>
      <a:lvl7pPr marL="6986905" indent="-704850" algn="l" defTabSz="2817495" rtl="0" fontAlgn="base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7pPr>
      <a:lvl8pPr marL="7310120" indent="-704850" algn="l" defTabSz="2817495" rtl="0" fontAlgn="base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8pPr>
      <a:lvl9pPr marL="7633335" indent="-704850" algn="l" defTabSz="2817495" rtl="0" fontAlgn="base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6457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3215" algn="l" defTabSz="6457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6430" algn="l" defTabSz="6457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9645" algn="l" defTabSz="6457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92860" algn="l" defTabSz="6457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16075" algn="l" defTabSz="6457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39290" algn="l" defTabSz="6457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62505" algn="l" defTabSz="6457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85720" algn="l" defTabSz="6457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6.png"/><Relationship Id="rId7" Type="http://schemas.openxmlformats.org/officeDocument/2006/relationships/image" Target="../media/image5.png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://www.amazon.com/b?node=8037720011" TargetMode="External"/><Relationship Id="rId3" Type="http://schemas.openxmlformats.org/officeDocument/2006/relationships/hyperlink" Target="http://www.dhl.com/" TargetMode="External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1.xml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11.emf"/><Relationship Id="rId12" Type="http://schemas.openxmlformats.org/officeDocument/2006/relationships/image" Target="../media/image10.png"/><Relationship Id="rId11" Type="http://schemas.openxmlformats.org/officeDocument/2006/relationships/image" Target="../media/image9.png"/><Relationship Id="rId10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8"/>
          <p:cNvSpPr txBox="1">
            <a:spLocks noChangeArrowheads="1"/>
          </p:cNvSpPr>
          <p:nvPr/>
        </p:nvSpPr>
        <p:spPr bwMode="auto">
          <a:xfrm>
            <a:off x="3924648" y="6425457"/>
            <a:ext cx="13148947" cy="64963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281779" tIns="140891" rIns="281779" bIns="140891">
            <a:spAutoFit/>
          </a:bodyPr>
          <a:lstStyle/>
          <a:p>
            <a:pPr algn="ctr">
              <a:buNone/>
            </a:pPr>
            <a:r>
              <a:rPr lang="pl-PL" sz="4600" b="1" dirty="0" smtClean="0">
                <a:solidFill>
                  <a:srgbClr val="0000CC"/>
                </a:solidFill>
              </a:rPr>
              <a:t>DEVELOPMENT OF CAR TECHNOLOGIES</a:t>
            </a:r>
            <a:endParaRPr lang="de-DE" sz="4600" b="1" dirty="0">
              <a:solidFill>
                <a:srgbClr val="0000CC"/>
              </a:solidFill>
            </a:endParaRPr>
          </a:p>
        </p:txBody>
      </p:sp>
      <p:sp>
        <p:nvSpPr>
          <p:cNvPr id="1027" name="Text Box 9"/>
          <p:cNvSpPr txBox="1">
            <a:spLocks noChangeArrowheads="1"/>
          </p:cNvSpPr>
          <p:nvPr/>
        </p:nvSpPr>
        <p:spPr bwMode="auto">
          <a:xfrm>
            <a:off x="1263584" y="7026333"/>
            <a:ext cx="19216822" cy="61802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281779" tIns="140891" rIns="281779" bIns="140891">
            <a:spAutoFit/>
          </a:bodyPr>
          <a:lstStyle/>
          <a:p>
            <a:pPr algn="ctr" defTabSz="2817495">
              <a:lnSpc>
                <a:spcPts val="2775"/>
              </a:lnSpc>
              <a:buNone/>
            </a:pPr>
            <a:r>
              <a:rPr lang="pl-PL" b="1" dirty="0" smtClean="0"/>
              <a:t>Nowak J., Lisek L., </a:t>
            </a:r>
            <a:r>
              <a:rPr lang="pl-PL" b="1" dirty="0" err="1" smtClean="0"/>
              <a:t>Faculty</a:t>
            </a:r>
            <a:r>
              <a:rPr lang="pl-PL" b="1" dirty="0" smtClean="0"/>
              <a:t> of </a:t>
            </a:r>
            <a:r>
              <a:rPr lang="pl-PL" b="1" dirty="0" err="1" smtClean="0"/>
              <a:t>Mechanical</a:t>
            </a:r>
            <a:r>
              <a:rPr lang="pl-PL" b="1" dirty="0" smtClean="0"/>
              <a:t> Engineering, Koszalin </a:t>
            </a:r>
            <a:r>
              <a:rPr lang="pl-PL" b="1" dirty="0" err="1" smtClean="0"/>
              <a:t>University</a:t>
            </a:r>
            <a:r>
              <a:rPr lang="pl-PL" b="1" dirty="0" smtClean="0"/>
              <a:t> of Technology, Poland</a:t>
            </a:r>
            <a:endParaRPr lang="de-DE" b="1" dirty="0"/>
          </a:p>
        </p:txBody>
      </p:sp>
      <p:sp>
        <p:nvSpPr>
          <p:cNvPr id="1028" name="Rectangle 39"/>
          <p:cNvSpPr>
            <a:spLocks noChangeArrowheads="1"/>
          </p:cNvSpPr>
          <p:nvPr/>
        </p:nvSpPr>
        <p:spPr bwMode="auto">
          <a:xfrm>
            <a:off x="10563208" y="-186523"/>
            <a:ext cx="260384" cy="3730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4639" tIns="32319" rIns="64639" bIns="32319" anchor="ctr">
            <a:spAutoFit/>
          </a:bodyPr>
          <a:lstStyle/>
          <a:p>
            <a:endParaRPr lang="it-IT"/>
          </a:p>
        </p:txBody>
      </p:sp>
      <p:sp>
        <p:nvSpPr>
          <p:cNvPr id="1029" name="Rectangle 41"/>
          <p:cNvSpPr>
            <a:spLocks noChangeArrowheads="1"/>
          </p:cNvSpPr>
          <p:nvPr/>
        </p:nvSpPr>
        <p:spPr bwMode="auto">
          <a:xfrm>
            <a:off x="10563208" y="-186523"/>
            <a:ext cx="260384" cy="3730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4639" tIns="32319" rIns="64639" bIns="32319" anchor="ctr">
            <a:spAutoFit/>
          </a:bodyPr>
          <a:lstStyle/>
          <a:p>
            <a:endParaRPr lang="it-IT"/>
          </a:p>
        </p:txBody>
      </p:sp>
      <p:sp>
        <p:nvSpPr>
          <p:cNvPr id="1030" name="Rectangle 43"/>
          <p:cNvSpPr>
            <a:spLocks noChangeArrowheads="1"/>
          </p:cNvSpPr>
          <p:nvPr/>
        </p:nvSpPr>
        <p:spPr bwMode="auto">
          <a:xfrm>
            <a:off x="10563208" y="-186523"/>
            <a:ext cx="260384" cy="3730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4639" tIns="32319" rIns="64639" bIns="32319" anchor="ctr">
            <a:spAutoFit/>
          </a:bodyPr>
          <a:lstStyle/>
          <a:p>
            <a:endParaRPr lang="it-IT"/>
          </a:p>
        </p:txBody>
      </p:sp>
      <p:sp>
        <p:nvSpPr>
          <p:cNvPr id="1031" name="Text Box 2864"/>
          <p:cNvSpPr txBox="1">
            <a:spLocks noChangeArrowheads="1"/>
          </p:cNvSpPr>
          <p:nvPr/>
        </p:nvSpPr>
        <p:spPr bwMode="auto">
          <a:xfrm>
            <a:off x="11366153" y="15447026"/>
            <a:ext cx="9431989" cy="55472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244558" tIns="122279" rIns="244558" bIns="122279">
            <a:spAutoFit/>
          </a:bodyPr>
          <a:lstStyle/>
          <a:p>
            <a:pPr defTabSz="2446020">
              <a:spcBef>
                <a:spcPct val="50000"/>
              </a:spcBef>
              <a:buNone/>
            </a:pPr>
            <a:endParaRPr lang="en-US" dirty="0"/>
          </a:p>
        </p:txBody>
      </p:sp>
      <p:sp useBgFill="1">
        <p:nvSpPr>
          <p:cNvPr id="1032" name="Text Box 13"/>
          <p:cNvSpPr txBox="1">
            <a:spLocks noChangeArrowheads="1"/>
          </p:cNvSpPr>
          <p:nvPr/>
        </p:nvSpPr>
        <p:spPr bwMode="auto">
          <a:xfrm>
            <a:off x="1332360" y="8186407"/>
            <a:ext cx="19370152" cy="2328735"/>
          </a:xfrm>
          <a:prstGeom prst="rect">
            <a:avLst/>
          </a:prstGeom>
          <a:ln w="9525">
            <a:noFill/>
            <a:miter lim="800000"/>
          </a:ln>
        </p:spPr>
        <p:txBody>
          <a:bodyPr wrap="square" lIns="244558" tIns="122279" rIns="244558" bIns="122279">
            <a:spAutoFit/>
          </a:bodyPr>
          <a:lstStyle/>
          <a:p>
            <a:pPr marL="273685" indent="-10160" algn="ctr" defTabSz="2446020">
              <a:lnSpc>
                <a:spcPct val="100000"/>
              </a:lnSpc>
              <a:spcBef>
                <a:spcPct val="26000"/>
              </a:spcBef>
              <a:buNone/>
              <a:tabLst>
                <a:tab pos="8307070" algn="r"/>
                <a:tab pos="9393555" algn="r"/>
              </a:tabLst>
            </a:pPr>
            <a:r>
              <a:rPr lang="pl-PL" sz="4400" b="1" dirty="0" smtClean="0">
                <a:solidFill>
                  <a:srgbClr val="0000CC"/>
                </a:solidFill>
              </a:rPr>
              <a:t>SUMMARY</a:t>
            </a:r>
            <a:r>
              <a:rPr lang="de-DE" sz="3100" b="1" dirty="0" smtClean="0">
                <a:solidFill>
                  <a:srgbClr val="0000CC"/>
                </a:solidFill>
              </a:rPr>
              <a:t> </a:t>
            </a:r>
            <a:endParaRPr lang="de-DE" sz="3100" b="1" dirty="0" smtClean="0">
              <a:solidFill>
                <a:srgbClr val="0000CC"/>
              </a:solidFill>
            </a:endParaRPr>
          </a:p>
          <a:p>
            <a:pPr marL="273685" indent="-10160" algn="l" defTabSz="2446020">
              <a:lnSpc>
                <a:spcPct val="100000"/>
              </a:lnSpc>
              <a:spcBef>
                <a:spcPct val="26000"/>
              </a:spcBef>
              <a:buNone/>
              <a:tabLst>
                <a:tab pos="8307070" algn="r"/>
                <a:tab pos="9393555" algn="r"/>
              </a:tabLst>
            </a:pPr>
            <a:r>
              <a:rPr lang="en-US" sz="2800" i="1" dirty="0" smtClean="0"/>
              <a:t>The examples of the </a:t>
            </a:r>
            <a:r>
              <a:rPr lang="pl-PL" sz="2800" i="1" dirty="0" err="1" smtClean="0"/>
              <a:t>practicability</a:t>
            </a:r>
            <a:r>
              <a:rPr lang="pl-PL" sz="2800" i="1" dirty="0" smtClean="0"/>
              <a:t> of </a:t>
            </a:r>
            <a:r>
              <a:rPr lang="pl-PL" sz="2800" i="1" dirty="0" err="1" smtClean="0"/>
              <a:t>today's</a:t>
            </a:r>
            <a:r>
              <a:rPr lang="pl-PL" sz="2800" i="1" dirty="0" smtClean="0"/>
              <a:t> BEV </a:t>
            </a:r>
            <a:r>
              <a:rPr lang="pl-PL" sz="2800" i="1" dirty="0" err="1" smtClean="0"/>
              <a:t>is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discussed</a:t>
            </a:r>
            <a:r>
              <a:rPr lang="pl-PL" sz="2800" i="1" dirty="0" smtClean="0"/>
              <a:t>, </a:t>
            </a:r>
            <a:r>
              <a:rPr lang="pl-PL" sz="2800" i="1" dirty="0" err="1" smtClean="0"/>
              <a:t>revealing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that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particularly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small-size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BEVs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are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useful</a:t>
            </a:r>
            <a:r>
              <a:rPr lang="pl-PL" sz="2800" i="1" dirty="0" smtClean="0"/>
              <a:t>. </a:t>
            </a:r>
            <a:r>
              <a:rPr lang="pl-PL" sz="2800" i="1" dirty="0" err="1" smtClean="0"/>
              <a:t>This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article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reports</a:t>
            </a:r>
            <a:r>
              <a:rPr lang="pl-PL" sz="2800" i="1" dirty="0" smtClean="0"/>
              <a:t> on an </a:t>
            </a:r>
            <a:r>
              <a:rPr lang="pl-PL" sz="2800" i="1" dirty="0" err="1" smtClean="0"/>
              <a:t>e-conversion</a:t>
            </a:r>
            <a:r>
              <a:rPr lang="pl-PL" sz="2800" i="1" dirty="0" smtClean="0"/>
              <a:t> of a </a:t>
            </a:r>
            <a:r>
              <a:rPr lang="pl-PL" sz="2800" i="1" dirty="0" err="1" smtClean="0"/>
              <a:t>used</a:t>
            </a:r>
            <a:r>
              <a:rPr lang="pl-PL" sz="2800" i="1" dirty="0" smtClean="0"/>
              <a:t> Smart. </a:t>
            </a:r>
            <a:r>
              <a:rPr lang="pl-PL" sz="2800" i="1" dirty="0" err="1" smtClean="0"/>
              <a:t>Measurements</a:t>
            </a:r>
            <a:r>
              <a:rPr lang="pl-PL" sz="2800" i="1" dirty="0" smtClean="0"/>
              <a:t> on </a:t>
            </a:r>
            <a:r>
              <a:rPr lang="pl-PL" sz="2800" i="1" dirty="0" err="1" smtClean="0"/>
              <a:t>this</a:t>
            </a:r>
            <a:r>
              <a:rPr lang="pl-PL" sz="2800" i="1" dirty="0" smtClean="0"/>
              <a:t> car, </a:t>
            </a:r>
            <a:r>
              <a:rPr lang="pl-PL" sz="2800" i="1" dirty="0" err="1" smtClean="0"/>
              <a:t>prior</a:t>
            </a:r>
            <a:r>
              <a:rPr lang="pl-PL" sz="2800" i="1" dirty="0" smtClean="0"/>
              <a:t> and </a:t>
            </a:r>
            <a:r>
              <a:rPr lang="pl-PL" sz="2800" i="1" dirty="0" err="1" smtClean="0"/>
              <a:t>after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conversion</a:t>
            </a:r>
            <a:r>
              <a:rPr lang="pl-PL" sz="2800" i="1" dirty="0" smtClean="0"/>
              <a:t>, </a:t>
            </a:r>
            <a:r>
              <a:rPr lang="pl-PL" sz="2800" i="1" dirty="0" err="1" smtClean="0"/>
              <a:t>confirmed</a:t>
            </a:r>
            <a:r>
              <a:rPr lang="pl-PL" sz="2800" i="1" dirty="0" smtClean="0"/>
              <a:t> a </a:t>
            </a:r>
            <a:r>
              <a:rPr lang="pl-PL" sz="2800" i="1" dirty="0" err="1" smtClean="0"/>
              <a:t>fourfold</a:t>
            </a:r>
            <a:r>
              <a:rPr lang="pl-PL" sz="2800" i="1" dirty="0" smtClean="0"/>
              <a:t> energy </a:t>
            </a:r>
            <a:r>
              <a:rPr lang="pl-PL" sz="2800" i="1" dirty="0" err="1" smtClean="0"/>
              <a:t>efficiency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advantage</a:t>
            </a:r>
            <a:r>
              <a:rPr lang="pl-PL" sz="2800" i="1" dirty="0" smtClean="0"/>
              <a:t> of BEV </a:t>
            </a:r>
            <a:r>
              <a:rPr lang="pl-PL" sz="2800" i="1" dirty="0" err="1" smtClean="0"/>
              <a:t>over</a:t>
            </a:r>
            <a:r>
              <a:rPr lang="pl-PL" sz="2800" i="1" dirty="0" smtClean="0"/>
              <a:t> ICEV, as </a:t>
            </a:r>
            <a:r>
              <a:rPr lang="pl-PL" sz="2800" i="1" dirty="0" err="1" smtClean="0"/>
              <a:t>supposed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in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literature</a:t>
            </a:r>
            <a:endParaRPr lang="de-DE" sz="2800" b="1" i="1" dirty="0"/>
          </a:p>
        </p:txBody>
      </p:sp>
      <p:sp>
        <p:nvSpPr>
          <p:cNvPr id="1033" name="Text Box 2893"/>
          <p:cNvSpPr txBox="1">
            <a:spLocks noChangeArrowheads="1"/>
          </p:cNvSpPr>
          <p:nvPr/>
        </p:nvSpPr>
        <p:spPr bwMode="auto">
          <a:xfrm>
            <a:off x="1039403" y="17869109"/>
            <a:ext cx="9455535" cy="55472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244558" tIns="122279" rIns="244558" bIns="122279">
            <a:spAutoFit/>
          </a:bodyPr>
          <a:lstStyle/>
          <a:p>
            <a:pPr defTabSz="2446020">
              <a:buNone/>
            </a:pPr>
            <a:endParaRPr lang="en-US" dirty="0"/>
          </a:p>
        </p:txBody>
      </p:sp>
      <p:sp>
        <p:nvSpPr>
          <p:cNvPr id="1035" name="Text Box 2984"/>
          <p:cNvSpPr txBox="1">
            <a:spLocks noChangeArrowheads="1"/>
          </p:cNvSpPr>
          <p:nvPr/>
        </p:nvSpPr>
        <p:spPr bwMode="auto">
          <a:xfrm>
            <a:off x="1762612" y="21716146"/>
            <a:ext cx="5163375" cy="55472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244558" tIns="122279" rIns="244558" bIns="122279">
            <a:spAutoFit/>
          </a:bodyPr>
          <a:lstStyle/>
          <a:p>
            <a:pPr defTabSz="2446020">
              <a:spcBef>
                <a:spcPct val="50000"/>
              </a:spcBef>
              <a:buNone/>
            </a:pPr>
            <a:endParaRPr lang="en-US" dirty="0"/>
          </a:p>
        </p:txBody>
      </p:sp>
      <p:cxnSp>
        <p:nvCxnSpPr>
          <p:cNvPr id="1042" name="Connettore 1 27"/>
          <p:cNvCxnSpPr>
            <a:cxnSpLocks noChangeShapeType="1"/>
          </p:cNvCxnSpPr>
          <p:nvPr/>
        </p:nvCxnSpPr>
        <p:spPr bwMode="auto">
          <a:xfrm flipV="1">
            <a:off x="2196456" y="8978495"/>
            <a:ext cx="16297428" cy="353711"/>
          </a:xfrm>
          <a:prstGeom prst="line">
            <a:avLst/>
          </a:prstGeom>
          <a:noFill/>
          <a:ln w="9525" algn="ctr">
            <a:noFill/>
            <a:round/>
          </a:ln>
        </p:spPr>
      </p:cxnSp>
      <p:sp>
        <p:nvSpPr>
          <p:cNvPr id="1043" name="Rettangolo 31"/>
          <p:cNvSpPr>
            <a:spLocks noChangeArrowheads="1"/>
          </p:cNvSpPr>
          <p:nvPr/>
        </p:nvSpPr>
        <p:spPr bwMode="auto">
          <a:xfrm>
            <a:off x="1260352" y="7646254"/>
            <a:ext cx="19274357" cy="364941"/>
          </a:xfrm>
          <a:prstGeom prst="rect">
            <a:avLst/>
          </a:prstGeom>
          <a:solidFill>
            <a:srgbClr val="001746"/>
          </a:solidFill>
          <a:ln w="9525" algn="ctr">
            <a:noFill/>
            <a:round/>
          </a:ln>
        </p:spPr>
        <p:txBody>
          <a:bodyPr lIns="56094" tIns="28047" rIns="56094" bIns="28047">
            <a:spAutoFit/>
          </a:bodyPr>
          <a:lstStyle/>
          <a:p>
            <a:pPr defTabSz="2446020"/>
            <a:endParaRPr lang="it-IT" dirty="0"/>
          </a:p>
        </p:txBody>
      </p:sp>
      <p:sp>
        <p:nvSpPr>
          <p:cNvPr id="21" name="Text Box 3859"/>
          <p:cNvSpPr txBox="1">
            <a:spLocks noChangeArrowheads="1"/>
          </p:cNvSpPr>
          <p:nvPr/>
        </p:nvSpPr>
        <p:spPr bwMode="auto">
          <a:xfrm>
            <a:off x="972320" y="10562672"/>
            <a:ext cx="10081120" cy="615400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 lIns="345959" tIns="172979" rIns="345959" bIns="172979">
            <a:spAutoFit/>
          </a:bodyPr>
          <a:lstStyle/>
          <a:p>
            <a:pPr marL="789305" indent="-415925" defTabSz="788670">
              <a:lnSpc>
                <a:spcPct val="105000"/>
              </a:lnSpc>
              <a:spcAft>
                <a:spcPct val="25000"/>
              </a:spcAft>
              <a:buFont typeface="Wingdings" panose="05000000000000000000" pitchFamily="2" charset="2"/>
              <a:buNone/>
            </a:pPr>
            <a:r>
              <a:rPr lang="pl-PL" sz="4400" b="1" dirty="0" smtClean="0">
                <a:solidFill>
                  <a:srgbClr val="0000CC"/>
                </a:solidFill>
              </a:rPr>
              <a:t>INTRODUCTION</a:t>
            </a:r>
            <a:endParaRPr lang="de-DE" sz="4400" b="1" dirty="0" smtClean="0">
              <a:solidFill>
                <a:srgbClr val="0000CC"/>
              </a:solidFill>
            </a:endParaRPr>
          </a:p>
          <a:p>
            <a:pPr marL="365125" indent="347980" defTabSz="788670">
              <a:buNone/>
            </a:pPr>
            <a:r>
              <a:rPr lang="en-US" sz="1600" dirty="0" smtClean="0"/>
              <a:t>The popular name </a:t>
            </a:r>
            <a:r>
              <a:rPr lang="pl-PL" sz="1600" dirty="0" smtClean="0"/>
              <a:t>t</a:t>
            </a:r>
            <a:r>
              <a:rPr lang="en-US" sz="1600" dirty="0" smtClean="0"/>
              <a:t>his puree is a quick and easy starter to serve with warm pita bread or your </a:t>
            </a:r>
            <a:r>
              <a:rPr lang="en-US" sz="1600" dirty="0" err="1" smtClean="0"/>
              <a:t>favourite</a:t>
            </a:r>
            <a:r>
              <a:rPr lang="en-US" sz="1600" dirty="0" smtClean="0"/>
              <a:t> dipping vehicle. Another option is to serve it on </a:t>
            </a:r>
            <a:r>
              <a:rPr lang="en-US" sz="1600" dirty="0" err="1" smtClean="0"/>
              <a:t>crostini</a:t>
            </a:r>
            <a:r>
              <a:rPr lang="en-US" sz="1600" dirty="0" smtClean="0"/>
              <a:t> - thin slices of baguette that have been toasted on one side and rubbed with a cut clove of garlic while still hot </a:t>
            </a:r>
            <a:r>
              <a:rPr lang="pl-PL" sz="1600" dirty="0" smtClean="0"/>
              <a:t>[4].</a:t>
            </a:r>
            <a:endParaRPr lang="pl-PL" sz="1600" dirty="0" smtClean="0"/>
          </a:p>
          <a:p>
            <a:pPr marL="365125" indent="347980" defTabSz="788670">
              <a:buNone/>
            </a:pPr>
            <a:r>
              <a:rPr lang="pl-PL" sz="1600" dirty="0" err="1" smtClean="0"/>
              <a:t>There</a:t>
            </a:r>
            <a:r>
              <a:rPr lang="en-US" sz="1600" dirty="0" smtClean="0"/>
              <a:t> is becoming increasingly common </a:t>
            </a:r>
            <a:r>
              <a:rPr lang="pl-PL" sz="1600" dirty="0" smtClean="0"/>
              <a:t>f</a:t>
            </a:r>
            <a:r>
              <a:rPr lang="en-US" sz="1600" dirty="0" smtClean="0"/>
              <a:t>eel free to use whichever white beans you prefer. </a:t>
            </a:r>
            <a:r>
              <a:rPr lang="en-US" sz="1600" dirty="0" err="1" smtClean="0"/>
              <a:t>Canellini</a:t>
            </a:r>
            <a:r>
              <a:rPr lang="en-US" sz="1600" dirty="0" smtClean="0"/>
              <a:t>, butter beans, </a:t>
            </a:r>
            <a:r>
              <a:rPr lang="en-US" sz="1600" dirty="0" err="1" smtClean="0"/>
              <a:t>borlotti</a:t>
            </a:r>
            <a:r>
              <a:rPr lang="en-US" sz="1600" dirty="0" smtClean="0"/>
              <a:t> or even </a:t>
            </a:r>
            <a:r>
              <a:rPr lang="en-US" sz="1600" dirty="0" err="1" smtClean="0"/>
              <a:t>fava</a:t>
            </a:r>
            <a:r>
              <a:rPr lang="en-US" sz="1600" dirty="0" smtClean="0"/>
              <a:t> would all work. I’m also thinking that chickpeas would be lovely but haven’t tried them out yet</a:t>
            </a:r>
            <a:r>
              <a:rPr lang="pl-PL" sz="1600" dirty="0" smtClean="0"/>
              <a:t>. </a:t>
            </a:r>
            <a:r>
              <a:rPr lang="en-US" sz="1600" dirty="0" smtClean="0"/>
              <a:t>The choice of cheese is in your court. The mayo makes it a bit moister so you could easily use hard cheese such as parmesan or </a:t>
            </a:r>
            <a:r>
              <a:rPr lang="en-US" sz="1600" dirty="0" err="1" smtClean="0"/>
              <a:t>manchengo</a:t>
            </a:r>
            <a:r>
              <a:rPr lang="en-US" sz="1600" dirty="0" smtClean="0"/>
              <a:t>. For me right now, Irish cheddar is where it’s at.</a:t>
            </a:r>
            <a:endParaRPr lang="pl-PL" sz="1600" dirty="0" smtClean="0"/>
          </a:p>
          <a:p>
            <a:pPr marL="365125" indent="347980" defTabSz="788670">
              <a:buNone/>
            </a:pPr>
            <a:r>
              <a:rPr lang="en-US" sz="1600" dirty="0" smtClean="0"/>
              <a:t>The transport of goods </a:t>
            </a:r>
            <a:r>
              <a:rPr lang="en-US" sz="1600" dirty="0" err="1" smtClean="0"/>
              <a:t>Laksa</a:t>
            </a:r>
            <a:r>
              <a:rPr lang="en-US" sz="1600" dirty="0" smtClean="0"/>
              <a:t> is a wonderful coconut milk based noodle soup that hails from Malaysia. These days you can get commercial </a:t>
            </a:r>
            <a:r>
              <a:rPr lang="en-US" sz="1600" dirty="0" err="1" smtClean="0"/>
              <a:t>laska</a:t>
            </a:r>
            <a:r>
              <a:rPr lang="en-US" sz="1600" dirty="0" smtClean="0"/>
              <a:t> or other Thai curry pastes that take all the hard work out of it. I’ve used Singapore noodles in this recipe which are a fine version of fresh </a:t>
            </a:r>
            <a:r>
              <a:rPr lang="en-US" sz="1600" dirty="0" err="1" smtClean="0"/>
              <a:t>hokkien</a:t>
            </a:r>
            <a:r>
              <a:rPr lang="en-US" sz="1600" dirty="0" smtClean="0"/>
              <a:t> noodles but I have eaten </a:t>
            </a:r>
            <a:r>
              <a:rPr lang="en-US" sz="1600" dirty="0" err="1" smtClean="0"/>
              <a:t>laksa</a:t>
            </a:r>
            <a:r>
              <a:rPr lang="en-US" sz="1600" dirty="0" smtClean="0"/>
              <a:t> with rice noodles and even a combination of the two so feel free to substitute.</a:t>
            </a:r>
            <a:endParaRPr lang="pl-PL" sz="1600" dirty="0" smtClean="0"/>
          </a:p>
          <a:p>
            <a:pPr marL="365125" indent="347980" defTabSz="788670">
              <a:buNone/>
            </a:pPr>
            <a:r>
              <a:rPr lang="en-US" sz="1600" dirty="0" smtClean="0"/>
              <a:t>The project</a:t>
            </a:r>
            <a:r>
              <a:rPr lang="pl-PL" sz="1600" dirty="0" smtClean="0"/>
              <a:t> </a:t>
            </a:r>
            <a:r>
              <a:rPr lang="en-US" sz="1600" dirty="0" smtClean="0"/>
              <a:t>Meanwhile heat 2 tablespoons of peanut or other vegetable oil in a large saucepan over high heat. Quickly add coconut cream and 2 cups boiling water. Bring to the boil and add vegetables. Simmer for 2 minutes or until the vegetables are cooked to your liking, (Fig . </a:t>
            </a:r>
            <a:r>
              <a:rPr lang="pl-PL" sz="1600" dirty="0" smtClean="0"/>
              <a:t>2</a:t>
            </a:r>
            <a:r>
              <a:rPr lang="en-US" sz="1600" dirty="0" smtClean="0"/>
              <a:t>)</a:t>
            </a:r>
            <a:r>
              <a:rPr lang="pl-PL" sz="1600" dirty="0" smtClean="0"/>
              <a:t>.</a:t>
            </a:r>
            <a:endParaRPr lang="de-DE" sz="1600" b="1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300912" y="25756359"/>
            <a:ext cx="4536503" cy="2545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Pole tekstowe 33"/>
          <p:cNvSpPr txBox="1"/>
          <p:nvPr/>
        </p:nvSpPr>
        <p:spPr>
          <a:xfrm>
            <a:off x="1763650" y="28492663"/>
            <a:ext cx="9073766" cy="402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b="1" dirty="0" smtClean="0"/>
              <a:t>Fig. 1. </a:t>
            </a:r>
            <a:r>
              <a:rPr lang="pl-PL" dirty="0" smtClean="0"/>
              <a:t>O</a:t>
            </a:r>
            <a:r>
              <a:rPr lang="en-US" dirty="0" err="1" smtClean="0"/>
              <a:t>rdered</a:t>
            </a:r>
            <a:r>
              <a:rPr lang="en-US" dirty="0" smtClean="0"/>
              <a:t> goods</a:t>
            </a:r>
            <a:r>
              <a:rPr lang="pl-PL" dirty="0" smtClean="0"/>
              <a:t> -</a:t>
            </a:r>
            <a:r>
              <a:rPr lang="en-US" dirty="0" smtClean="0"/>
              <a:t> preparation and delivery to the customer</a:t>
            </a:r>
            <a:r>
              <a:rPr lang="pl-PL" dirty="0" smtClean="0"/>
              <a:t> [1]</a:t>
            </a:r>
            <a:endParaRPr lang="pl-PL" dirty="0"/>
          </a:p>
        </p:txBody>
      </p:sp>
      <p:sp>
        <p:nvSpPr>
          <p:cNvPr id="38" name="Pole tekstowe 37"/>
          <p:cNvSpPr txBox="1"/>
          <p:nvPr/>
        </p:nvSpPr>
        <p:spPr>
          <a:xfrm>
            <a:off x="12122160" y="15171183"/>
            <a:ext cx="4389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b="1" dirty="0" smtClean="0"/>
              <a:t>Fig. 2.</a:t>
            </a:r>
            <a:r>
              <a:rPr lang="pl-PL" dirty="0" smtClean="0"/>
              <a:t> DHL – </a:t>
            </a:r>
            <a:r>
              <a:rPr lang="pl-PL" dirty="0" err="1" smtClean="0"/>
              <a:t>Parcelcopter</a:t>
            </a:r>
            <a:r>
              <a:rPr lang="pl-PL" dirty="0" smtClean="0"/>
              <a:t> [2]</a:t>
            </a:r>
            <a:endParaRPr lang="pl-PL" dirty="0"/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61552" y="15675239"/>
            <a:ext cx="7970191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 Box 3861"/>
          <p:cNvSpPr txBox="1">
            <a:spLocks noChangeArrowheads="1"/>
          </p:cNvSpPr>
          <p:nvPr/>
        </p:nvSpPr>
        <p:spPr bwMode="auto">
          <a:xfrm>
            <a:off x="11701512" y="19707687"/>
            <a:ext cx="8640960" cy="544837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 lIns="244558" tIns="122279" rIns="244558" bIns="122279">
            <a:spAutoFit/>
          </a:bodyPr>
          <a:lstStyle/>
          <a:p>
            <a:pPr marL="557530" indent="-294005" defTabSz="557530">
              <a:lnSpc>
                <a:spcPct val="105000"/>
              </a:lnSpc>
              <a:spcAft>
                <a:spcPct val="25000"/>
              </a:spcAft>
              <a:buNone/>
            </a:pPr>
            <a:r>
              <a:rPr lang="de-DE" sz="4400" b="1" dirty="0" smtClean="0">
                <a:solidFill>
                  <a:srgbClr val="0000CC"/>
                </a:solidFill>
              </a:rPr>
              <a:t>CONCLUSION</a:t>
            </a:r>
            <a:endParaRPr lang="pl-PL" sz="1600" dirty="0" smtClean="0">
              <a:solidFill>
                <a:srgbClr val="0000CC"/>
              </a:solidFill>
            </a:endParaRPr>
          </a:p>
          <a:p>
            <a:pPr marL="274955" indent="163830" defTabSz="557530">
              <a:lnSpc>
                <a:spcPct val="105000"/>
              </a:lnSpc>
              <a:spcAft>
                <a:spcPct val="25000"/>
              </a:spcAft>
              <a:buNone/>
            </a:pPr>
            <a:r>
              <a:rPr lang="en-US" sz="1600" dirty="0" smtClean="0"/>
              <a:t>Legal restrictions may result that </a:t>
            </a:r>
            <a:r>
              <a:rPr lang="pl-PL" sz="1600" dirty="0" err="1" smtClean="0"/>
              <a:t>beans</a:t>
            </a:r>
            <a:r>
              <a:rPr lang="pl-PL" sz="1600" dirty="0" smtClean="0"/>
              <a:t> </a:t>
            </a:r>
            <a:r>
              <a:rPr lang="pl-PL" sz="1600" dirty="0" err="1" smtClean="0"/>
              <a:t>foot</a:t>
            </a:r>
            <a:r>
              <a:rPr lang="pl-PL" sz="1600" dirty="0" smtClean="0"/>
              <a:t> </a:t>
            </a:r>
            <a:r>
              <a:rPr lang="en-US" sz="1600" dirty="0" smtClean="0"/>
              <a:t>will be developed in countries where the law governing their use is lax, or where there is no such right . </a:t>
            </a:r>
            <a:endParaRPr lang="pl-PL" sz="1600" dirty="0" smtClean="0"/>
          </a:p>
          <a:p>
            <a:pPr marL="274955" indent="163830" defTabSz="557530">
              <a:lnSpc>
                <a:spcPct val="105000"/>
              </a:lnSpc>
              <a:spcAft>
                <a:spcPct val="25000"/>
              </a:spcAft>
              <a:buNone/>
            </a:pPr>
            <a:r>
              <a:rPr lang="pl-PL" sz="1600" dirty="0" smtClean="0"/>
              <a:t>In f</a:t>
            </a:r>
            <a:r>
              <a:rPr lang="en-US" sz="1600" dirty="0" err="1" smtClean="0"/>
              <a:t>uture</a:t>
            </a:r>
            <a:r>
              <a:rPr lang="en-US" sz="1600" dirty="0" smtClean="0"/>
              <a:t>, safe use of </a:t>
            </a:r>
            <a:r>
              <a:rPr lang="pl-PL" sz="1600" dirty="0" err="1" smtClean="0"/>
              <a:t>milk</a:t>
            </a:r>
            <a:r>
              <a:rPr lang="en-US" sz="1600" dirty="0" smtClean="0"/>
              <a:t> for forwarding shipments requires manufacturers of this equipment to improve the quality of equipment and the creation of plat</a:t>
            </a:r>
            <a:r>
              <a:rPr lang="pl-PL" sz="1600" dirty="0" smtClean="0"/>
              <a:t>e</a:t>
            </a:r>
            <a:r>
              <a:rPr lang="en-US" sz="1600" dirty="0" smtClean="0"/>
              <a:t>s indestructible, with a large safety margin, not susceptible to the influence of weather factors such as temperature changes, frost, rain and humidity and wind drift. Such works have already been implemented</a:t>
            </a:r>
            <a:r>
              <a:rPr lang="pl-PL" sz="1600" dirty="0" smtClean="0"/>
              <a:t> [6]</a:t>
            </a:r>
            <a:r>
              <a:rPr lang="en-US" sz="1600" dirty="0" smtClean="0"/>
              <a:t>. </a:t>
            </a:r>
            <a:r>
              <a:rPr lang="pl-PL" sz="1600" dirty="0" err="1" smtClean="0"/>
              <a:t>However</a:t>
            </a:r>
            <a:r>
              <a:rPr lang="pl-PL" sz="1600" dirty="0" smtClean="0"/>
              <a:t>, </a:t>
            </a:r>
            <a:r>
              <a:rPr lang="pl-PL" sz="1600" dirty="0" err="1" smtClean="0"/>
              <a:t>they</a:t>
            </a:r>
            <a:r>
              <a:rPr lang="pl-PL" sz="1600" dirty="0" smtClean="0"/>
              <a:t> do not </a:t>
            </a:r>
            <a:r>
              <a:rPr lang="pl-PL" sz="1600" dirty="0" err="1" smtClean="0"/>
              <a:t>offer</a:t>
            </a:r>
            <a:r>
              <a:rPr lang="pl-PL" sz="1600" dirty="0" smtClean="0"/>
              <a:t> </a:t>
            </a:r>
            <a:r>
              <a:rPr lang="pl-PL" sz="1600" dirty="0" err="1" smtClean="0"/>
              <a:t>enough</a:t>
            </a:r>
            <a:r>
              <a:rPr lang="pl-PL" sz="1600" dirty="0" smtClean="0"/>
              <a:t> </a:t>
            </a:r>
            <a:r>
              <a:rPr lang="pl-PL" sz="1600" dirty="0" err="1" smtClean="0"/>
              <a:t>power</a:t>
            </a:r>
            <a:r>
              <a:rPr lang="pl-PL" sz="1600" dirty="0" smtClean="0"/>
              <a:t> and </a:t>
            </a:r>
            <a:r>
              <a:rPr lang="pl-PL" sz="1600" dirty="0" err="1" smtClean="0"/>
              <a:t>have</a:t>
            </a:r>
            <a:r>
              <a:rPr lang="pl-PL" sz="1600" dirty="0" smtClean="0"/>
              <a:t> a </a:t>
            </a:r>
            <a:r>
              <a:rPr lang="pl-PL" sz="1600" dirty="0" err="1" smtClean="0"/>
              <a:t>worse</a:t>
            </a:r>
            <a:r>
              <a:rPr lang="pl-PL" sz="1600" dirty="0" smtClean="0"/>
              <a:t> </a:t>
            </a:r>
            <a:r>
              <a:rPr lang="pl-PL" sz="1600" dirty="0" err="1" smtClean="0"/>
              <a:t>environmental</a:t>
            </a:r>
            <a:r>
              <a:rPr lang="pl-PL" sz="1600" dirty="0" smtClean="0"/>
              <a:t> </a:t>
            </a:r>
            <a:r>
              <a:rPr lang="pl-PL" sz="1600" dirty="0" err="1" smtClean="0"/>
              <a:t>impact</a:t>
            </a:r>
            <a:r>
              <a:rPr lang="pl-PL" sz="1600" dirty="0" smtClean="0"/>
              <a:t> </a:t>
            </a:r>
            <a:r>
              <a:rPr lang="pl-PL" sz="1600" dirty="0" err="1" smtClean="0"/>
              <a:t>compared</a:t>
            </a:r>
            <a:r>
              <a:rPr lang="pl-PL" sz="1600" dirty="0" smtClean="0"/>
              <a:t> to </a:t>
            </a:r>
            <a:r>
              <a:rPr lang="pl-PL" sz="1600" dirty="0" err="1" smtClean="0"/>
              <a:t>Li-ion</a:t>
            </a:r>
            <a:r>
              <a:rPr lang="pl-PL" sz="1600" dirty="0" smtClean="0"/>
              <a:t> </a:t>
            </a:r>
            <a:r>
              <a:rPr lang="pl-PL" sz="1600" dirty="0" err="1" smtClean="0"/>
              <a:t>batteries</a:t>
            </a:r>
            <a:r>
              <a:rPr lang="pl-PL" sz="1600" dirty="0" smtClean="0"/>
              <a:t> (</a:t>
            </a:r>
            <a:r>
              <a:rPr lang="pl-PL" sz="1600" dirty="0" err="1" smtClean="0"/>
              <a:t>see</a:t>
            </a:r>
            <a:r>
              <a:rPr lang="pl-PL" sz="1600" dirty="0" smtClean="0"/>
              <a:t> </a:t>
            </a:r>
            <a:r>
              <a:rPr lang="pl-PL" sz="1600" dirty="0" err="1" smtClean="0"/>
              <a:t>below</a:t>
            </a:r>
            <a:r>
              <a:rPr lang="pl-PL" sz="1600" dirty="0" smtClean="0"/>
              <a:t>).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only</a:t>
            </a:r>
            <a:r>
              <a:rPr lang="pl-PL" sz="1600" dirty="0" smtClean="0"/>
              <a:t> </a:t>
            </a:r>
            <a:r>
              <a:rPr lang="pl-PL" sz="1600" dirty="0" err="1" smtClean="0"/>
              <a:t>alternative</a:t>
            </a:r>
            <a:r>
              <a:rPr lang="pl-PL" sz="1600" dirty="0" smtClean="0"/>
              <a:t> to </a:t>
            </a:r>
            <a:r>
              <a:rPr lang="pl-PL" sz="1600" dirty="0" err="1" smtClean="0"/>
              <a:t>Li-ion</a:t>
            </a:r>
            <a:r>
              <a:rPr lang="pl-PL" sz="1600" dirty="0" smtClean="0"/>
              <a:t> </a:t>
            </a:r>
            <a:r>
              <a:rPr lang="pl-PL" sz="1600" dirty="0" err="1" smtClean="0"/>
              <a:t>batteries</a:t>
            </a:r>
            <a:r>
              <a:rPr lang="pl-PL" sz="1600" dirty="0" smtClean="0"/>
              <a:t> </a:t>
            </a:r>
            <a:r>
              <a:rPr lang="pl-PL" sz="1600" dirty="0" err="1" smtClean="0"/>
              <a:t>with</a:t>
            </a:r>
            <a:r>
              <a:rPr lang="pl-PL" sz="1600" dirty="0" smtClean="0"/>
              <a:t> </a:t>
            </a:r>
            <a:r>
              <a:rPr lang="pl-PL" sz="1600" dirty="0" err="1" smtClean="0"/>
              <a:t>comparable</a:t>
            </a:r>
            <a:r>
              <a:rPr lang="pl-PL" sz="1600" dirty="0" smtClean="0"/>
              <a:t> </a:t>
            </a:r>
            <a:r>
              <a:rPr lang="pl-PL" sz="1600" dirty="0" err="1" smtClean="0"/>
              <a:t>power</a:t>
            </a:r>
            <a:r>
              <a:rPr lang="pl-PL" sz="1600" dirty="0" smtClean="0"/>
              <a:t>, </a:t>
            </a:r>
            <a:r>
              <a:rPr lang="pl-PL" sz="1600" dirty="0" err="1" smtClean="0"/>
              <a:t>the</a:t>
            </a:r>
            <a:r>
              <a:rPr lang="pl-PL" sz="1600" dirty="0" smtClean="0"/>
              <a:t> Zebra </a:t>
            </a:r>
            <a:r>
              <a:rPr lang="pl-PL" sz="1600" dirty="0" err="1" smtClean="0"/>
              <a:t>cell</a:t>
            </a:r>
            <a:r>
              <a:rPr lang="pl-PL" sz="1600" dirty="0" smtClean="0"/>
              <a:t> [7]</a:t>
            </a:r>
            <a:r>
              <a:rPr lang="en-US" sz="1600" dirty="0" smtClean="0"/>
              <a:t>. This system include among others infrared sensors, cameras, high-resolution laser and infrared light. These devices and software allow for 3 D space to "see " the environment and record the movements of objects located there</a:t>
            </a:r>
            <a:r>
              <a:rPr lang="pl-PL" sz="1600" dirty="0" smtClean="0"/>
              <a:t>.</a:t>
            </a:r>
            <a:endParaRPr lang="pl-PL" sz="1600" dirty="0" smtClean="0"/>
          </a:p>
          <a:p>
            <a:pPr marL="274955" indent="163830" defTabSz="557530">
              <a:lnSpc>
                <a:spcPct val="105000"/>
              </a:lnSpc>
              <a:spcAft>
                <a:spcPct val="25000"/>
              </a:spcAft>
              <a:buNone/>
            </a:pPr>
            <a:r>
              <a:rPr lang="en-US" sz="1600" dirty="0" smtClean="0"/>
              <a:t>Security </a:t>
            </a:r>
            <a:r>
              <a:rPr lang="pl-PL" sz="1600" dirty="0" smtClean="0"/>
              <a:t>BEV of </a:t>
            </a:r>
            <a:r>
              <a:rPr lang="pl-PL" sz="1600" dirty="0" err="1" smtClean="0"/>
              <a:t>mobility</a:t>
            </a:r>
            <a:r>
              <a:rPr lang="pl-PL" sz="1600" dirty="0" smtClean="0"/>
              <a:t> </a:t>
            </a:r>
            <a:r>
              <a:rPr lang="pl-PL" sz="1600" dirty="0" err="1" smtClean="0"/>
              <a:t>expected</a:t>
            </a:r>
            <a:r>
              <a:rPr lang="pl-PL" sz="1600" dirty="0" smtClean="0"/>
              <a:t> for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future</a:t>
            </a:r>
            <a:r>
              <a:rPr lang="pl-PL" sz="1600" dirty="0" smtClean="0"/>
              <a:t>,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reduction</a:t>
            </a:r>
            <a:r>
              <a:rPr lang="pl-PL" sz="1600" dirty="0" smtClean="0"/>
              <a:t> of automobile energy </a:t>
            </a:r>
            <a:r>
              <a:rPr lang="pl-PL" sz="1600" dirty="0" err="1" smtClean="0"/>
              <a:t>demand</a:t>
            </a:r>
            <a:r>
              <a:rPr lang="pl-PL" sz="1600" dirty="0" smtClean="0"/>
              <a:t> </a:t>
            </a:r>
            <a:r>
              <a:rPr lang="pl-PL" sz="1600" dirty="0" err="1" smtClean="0"/>
              <a:t>is</a:t>
            </a:r>
            <a:r>
              <a:rPr lang="pl-PL" sz="1600" dirty="0" smtClean="0"/>
              <a:t> one of </a:t>
            </a:r>
            <a:r>
              <a:rPr lang="pl-PL" sz="1600" dirty="0" err="1" smtClean="0"/>
              <a:t>the</a:t>
            </a:r>
            <a:r>
              <a:rPr lang="pl-PL" sz="1600" dirty="0" smtClean="0"/>
              <a:t> most </a:t>
            </a:r>
            <a:r>
              <a:rPr lang="pl-PL" sz="1600" dirty="0" err="1" smtClean="0"/>
              <a:t>important</a:t>
            </a:r>
            <a:r>
              <a:rPr lang="pl-PL" sz="1600" dirty="0" smtClean="0"/>
              <a:t> </a:t>
            </a:r>
            <a:r>
              <a:rPr lang="pl-PL" sz="1600" dirty="0" err="1" smtClean="0"/>
              <a:t>challenges</a:t>
            </a:r>
            <a:r>
              <a:rPr lang="pl-PL" sz="1600" dirty="0" smtClean="0"/>
              <a:t>. In order to </a:t>
            </a:r>
            <a:r>
              <a:rPr lang="pl-PL" sz="1600" dirty="0" err="1" smtClean="0"/>
              <a:t>evaluate</a:t>
            </a:r>
            <a:r>
              <a:rPr lang="pl-PL" sz="1600" dirty="0" smtClean="0"/>
              <a:t>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technologies</a:t>
            </a:r>
            <a:r>
              <a:rPr lang="pl-PL" sz="1600" dirty="0" smtClean="0"/>
              <a:t> </a:t>
            </a:r>
            <a:r>
              <a:rPr lang="pl-PL" sz="1600" dirty="0" err="1" smtClean="0"/>
              <a:t>available</a:t>
            </a:r>
            <a:r>
              <a:rPr lang="pl-PL" sz="1600" dirty="0" smtClean="0"/>
              <a:t>, energy </a:t>
            </a:r>
            <a:r>
              <a:rPr lang="pl-PL" sz="1600" dirty="0" err="1" smtClean="0"/>
              <a:t>consumption</a:t>
            </a:r>
            <a:r>
              <a:rPr lang="pl-PL" sz="1600" dirty="0" smtClean="0"/>
              <a:t> </a:t>
            </a:r>
            <a:r>
              <a:rPr lang="pl-PL" sz="1600" dirty="0" err="1" smtClean="0"/>
              <a:t>is</a:t>
            </a:r>
            <a:r>
              <a:rPr lang="pl-PL" sz="1600" dirty="0" smtClean="0"/>
              <a:t> </a:t>
            </a:r>
            <a:r>
              <a:rPr lang="pl-PL" sz="1600" dirty="0" err="1" smtClean="0"/>
              <a:t>divided</a:t>
            </a:r>
            <a:r>
              <a:rPr lang="pl-PL" sz="1600" dirty="0" smtClean="0"/>
              <a:t> </a:t>
            </a:r>
            <a:r>
              <a:rPr lang="pl-PL" sz="1600" dirty="0" err="1" smtClean="0"/>
              <a:t>into</a:t>
            </a:r>
            <a:r>
              <a:rPr lang="pl-PL" sz="1600" dirty="0" smtClean="0"/>
              <a:t>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well-to-tank</a:t>
            </a:r>
            <a:r>
              <a:rPr lang="pl-PL" sz="1600" dirty="0" smtClean="0"/>
              <a:t> [8].</a:t>
            </a:r>
            <a:endParaRPr lang="pl-PL" sz="1600" dirty="0" smtClean="0"/>
          </a:p>
          <a:p>
            <a:pPr marL="557530" indent="-294005" defTabSz="557530">
              <a:lnSpc>
                <a:spcPct val="105000"/>
              </a:lnSpc>
              <a:spcAft>
                <a:spcPct val="25000"/>
              </a:spcAft>
              <a:buNone/>
            </a:pPr>
            <a:endParaRPr lang="pl-PL" sz="1600" dirty="0" smtClean="0"/>
          </a:p>
        </p:txBody>
      </p:sp>
      <p:sp>
        <p:nvSpPr>
          <p:cNvPr id="42" name="Text Box 3861"/>
          <p:cNvSpPr txBox="1">
            <a:spLocks noChangeArrowheads="1"/>
          </p:cNvSpPr>
          <p:nvPr/>
        </p:nvSpPr>
        <p:spPr bwMode="auto">
          <a:xfrm>
            <a:off x="11907846" y="24964271"/>
            <a:ext cx="8650650" cy="4820506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 lIns="244558" tIns="122279" rIns="244558" bIns="122279">
            <a:spAutoFit/>
          </a:bodyPr>
          <a:lstStyle/>
          <a:p>
            <a:pPr marL="557530" indent="-557530" algn="l" defTabSz="557530">
              <a:lnSpc>
                <a:spcPct val="105000"/>
              </a:lnSpc>
              <a:spcAft>
                <a:spcPct val="25000"/>
              </a:spcAft>
              <a:buNone/>
            </a:pPr>
            <a:r>
              <a:rPr lang="pl-PL" sz="4400" b="1" dirty="0" smtClean="0">
                <a:solidFill>
                  <a:srgbClr val="0000CC"/>
                </a:solidFill>
              </a:rPr>
              <a:t>LITERATURE</a:t>
            </a:r>
            <a:endParaRPr lang="pl-PL" sz="4400" b="1" dirty="0" smtClean="0">
              <a:solidFill>
                <a:srgbClr val="0000CC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/>
              <a:t>Rokosz K., Simon F., Hryniewicza T., Rzadkiewicz S., </a:t>
            </a:r>
            <a:r>
              <a:rPr lang="pl-PL" sz="1600" dirty="0" err="1" smtClean="0"/>
              <a:t>Comparative</a:t>
            </a:r>
            <a:r>
              <a:rPr lang="pl-PL" sz="1600" dirty="0" smtClean="0"/>
              <a:t> XPS </a:t>
            </a:r>
            <a:r>
              <a:rPr lang="pl-PL" sz="1600" dirty="0" err="1" smtClean="0"/>
              <a:t>analysis</a:t>
            </a:r>
            <a:r>
              <a:rPr lang="pl-PL" sz="1600" dirty="0" smtClean="0"/>
              <a:t> of </a:t>
            </a:r>
            <a:r>
              <a:rPr lang="pl-PL" sz="1600" dirty="0" err="1" smtClean="0"/>
              <a:t>passive</a:t>
            </a:r>
            <a:r>
              <a:rPr lang="pl-PL" sz="1600" dirty="0" smtClean="0"/>
              <a:t> </a:t>
            </a:r>
            <a:r>
              <a:rPr lang="pl-PL" sz="1600" dirty="0" err="1" smtClean="0"/>
              <a:t>layers</a:t>
            </a:r>
            <a:r>
              <a:rPr lang="pl-PL" sz="1600" dirty="0" smtClean="0"/>
              <a:t> </a:t>
            </a:r>
            <a:r>
              <a:rPr lang="pl-PL" sz="1600" dirty="0" err="1" smtClean="0"/>
              <a:t>composition</a:t>
            </a:r>
            <a:r>
              <a:rPr lang="pl-PL" sz="1600" dirty="0" smtClean="0"/>
              <a:t> </a:t>
            </a:r>
            <a:r>
              <a:rPr lang="pl-PL" sz="1600" dirty="0" err="1" smtClean="0"/>
              <a:t>formed</a:t>
            </a:r>
            <a:r>
              <a:rPr lang="pl-PL" sz="1600" dirty="0" smtClean="0"/>
              <a:t> on AISI 304 L SS </a:t>
            </a:r>
            <a:r>
              <a:rPr lang="pl-PL" sz="1600" dirty="0" err="1" smtClean="0"/>
              <a:t>after</a:t>
            </a:r>
            <a:r>
              <a:rPr lang="pl-PL" sz="1600" dirty="0" smtClean="0"/>
              <a:t> standard and </a:t>
            </a:r>
            <a:r>
              <a:rPr lang="pl-PL" sz="1600" dirty="0" err="1" smtClean="0"/>
              <a:t>high-current</a:t>
            </a:r>
            <a:r>
              <a:rPr lang="pl-PL" sz="1600" dirty="0" smtClean="0"/>
              <a:t> </a:t>
            </a:r>
            <a:r>
              <a:rPr lang="pl-PL" sz="1600" dirty="0" err="1" smtClean="0"/>
              <a:t>density</a:t>
            </a:r>
            <a:r>
              <a:rPr lang="pl-PL" sz="1600" dirty="0" smtClean="0"/>
              <a:t> electropolishing, </a:t>
            </a:r>
            <a:r>
              <a:rPr lang="pl-PL" sz="1600" dirty="0" err="1" smtClean="0"/>
              <a:t>Surface</a:t>
            </a:r>
            <a:r>
              <a:rPr lang="pl-PL" sz="1600" dirty="0" smtClean="0"/>
              <a:t> and </a:t>
            </a:r>
            <a:r>
              <a:rPr lang="pl-PL" sz="1600" dirty="0" err="1" smtClean="0"/>
              <a:t>Interface</a:t>
            </a:r>
            <a:r>
              <a:rPr lang="pl-PL" sz="1600" dirty="0" smtClean="0"/>
              <a:t> </a:t>
            </a:r>
            <a:r>
              <a:rPr lang="pl-PL" sz="1600" dirty="0" err="1" smtClean="0"/>
              <a:t>Analysis</a:t>
            </a:r>
            <a:r>
              <a:rPr lang="pl-PL" sz="1600" dirty="0" smtClean="0"/>
              <a:t>, 47(1), 2015, 87-92.</a:t>
            </a:r>
            <a:endParaRPr lang="pl-PL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err="1" smtClean="0"/>
              <a:t>Milhouse</a:t>
            </a:r>
            <a:r>
              <a:rPr lang="en-US" sz="1600" dirty="0" smtClean="0"/>
              <a:t> M., Framework for Autonomous Movement of Drones. Illinois Institute of Technology. RIIT '15, Proceedings of the 4th Annual ACM Conference on Research in Information Technology</a:t>
            </a:r>
            <a:r>
              <a:rPr lang="pl-PL" sz="1600" dirty="0" smtClean="0"/>
              <a:t>, </a:t>
            </a:r>
            <a:r>
              <a:rPr lang="en-US" sz="1600" dirty="0" smtClean="0"/>
              <a:t>2015, 1- 4</a:t>
            </a:r>
            <a:r>
              <a:rPr lang="pl-PL" sz="1600" dirty="0" smtClean="0"/>
              <a:t>.</a:t>
            </a:r>
            <a:endParaRPr lang="pl-PL" sz="16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>
                <a:hlinkClick r:id="rId3"/>
              </a:rPr>
              <a:t>http://www.dhl.com</a:t>
            </a:r>
            <a:endParaRPr lang="pl-PL" sz="16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>
                <a:hlinkClick r:id="rId4"/>
              </a:rPr>
              <a:t>http://www.amazon.com/b?node=8037720011</a:t>
            </a:r>
            <a:endParaRPr lang="pl-PL" sz="16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>
                <a:hlinkClick r:id="rId4"/>
              </a:rPr>
              <a:t>http://www.amazon.com/b?node=8037720011</a:t>
            </a:r>
            <a:endParaRPr lang="pl-PL" sz="16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>
                <a:hlinkClick r:id="rId4"/>
              </a:rPr>
              <a:t>http://www.amazon.com/b?node=8037720011</a:t>
            </a:r>
            <a:endParaRPr lang="pl-PL" sz="16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>
                <a:hlinkClick r:id="rId4"/>
              </a:rPr>
              <a:t>http://www.amazon.com/b?node=8037720011</a:t>
            </a:r>
            <a:endParaRPr lang="pl-PL" sz="1600" dirty="0" smtClean="0"/>
          </a:p>
          <a:p>
            <a:pPr marL="342900" lvl="0" indent="-342900" algn="l">
              <a:buFont typeface="+mj-lt"/>
              <a:buAutoNum type="arabicPeriod"/>
            </a:pPr>
            <a:r>
              <a:rPr lang="pl-PL" sz="1600" dirty="0" smtClean="0">
                <a:hlinkClick r:id="rId4"/>
              </a:rPr>
              <a:t>http://www.amazon.com/b?node=8037720011</a:t>
            </a:r>
            <a:r>
              <a:rPr lang="pl-PL" sz="1600" dirty="0" smtClean="0"/>
              <a:t> </a:t>
            </a:r>
            <a:endParaRPr lang="pl-PL" sz="1600" dirty="0" smtClean="0"/>
          </a:p>
        </p:txBody>
      </p:sp>
      <p:sp>
        <p:nvSpPr>
          <p:cNvPr id="43" name="Pole tekstowe 42"/>
          <p:cNvSpPr txBox="1"/>
          <p:nvPr/>
        </p:nvSpPr>
        <p:spPr>
          <a:xfrm>
            <a:off x="1404368" y="16827367"/>
            <a:ext cx="9217024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7530" indent="-294005" algn="l" defTabSz="557530">
              <a:lnSpc>
                <a:spcPct val="105000"/>
              </a:lnSpc>
              <a:spcAft>
                <a:spcPct val="25000"/>
              </a:spcAft>
              <a:buNone/>
            </a:pPr>
            <a:r>
              <a:rPr lang="en-US" sz="1600" dirty="0" smtClean="0"/>
              <a:t>The problem with using drones to deliver </a:t>
            </a:r>
            <a:r>
              <a:rPr lang="pl-PL" sz="1600" dirty="0" err="1" smtClean="0"/>
              <a:t>foot</a:t>
            </a:r>
            <a:r>
              <a:rPr lang="pl-PL" sz="1600" dirty="0" smtClean="0"/>
              <a:t> </a:t>
            </a:r>
            <a:r>
              <a:rPr lang="en-US" sz="1600" dirty="0" smtClean="0"/>
              <a:t>are: </a:t>
            </a:r>
            <a:endParaRPr lang="pl-PL" sz="1600" dirty="0" smtClean="0"/>
          </a:p>
          <a:p>
            <a:pPr marL="557530" indent="-294005" algn="l" defTabSz="557530">
              <a:lnSpc>
                <a:spcPct val="105000"/>
              </a:lnSpc>
              <a:spcAft>
                <a:spcPct val="25000"/>
              </a:spcAft>
              <a:buNone/>
            </a:pPr>
            <a:r>
              <a:rPr lang="pl-PL" sz="1600" dirty="0" smtClean="0"/>
              <a:t>    - </a:t>
            </a:r>
            <a:r>
              <a:rPr lang="en-US" sz="1600" dirty="0" smtClean="0"/>
              <a:t>legal restrictions due to the safety of people</a:t>
            </a:r>
            <a:r>
              <a:rPr lang="pl-PL" sz="1600" dirty="0" smtClean="0"/>
              <a:t> [5]</a:t>
            </a:r>
            <a:r>
              <a:rPr lang="en-US" sz="1600" dirty="0" smtClean="0"/>
              <a:t>,</a:t>
            </a:r>
            <a:endParaRPr lang="pl-PL" sz="1600" dirty="0" smtClean="0"/>
          </a:p>
          <a:p>
            <a:pPr marL="557530" indent="-294005" algn="l" defTabSz="557530">
              <a:lnSpc>
                <a:spcPct val="105000"/>
              </a:lnSpc>
              <a:spcAft>
                <a:spcPct val="25000"/>
              </a:spcAft>
              <a:buNone/>
            </a:pPr>
            <a:r>
              <a:rPr lang="pl-PL" sz="1600" dirty="0" smtClean="0"/>
              <a:t>    - </a:t>
            </a:r>
            <a:r>
              <a:rPr lang="en-US" sz="1600" dirty="0" smtClean="0"/>
              <a:t>protection against taking delivery by unauthorized persons,</a:t>
            </a:r>
            <a:endParaRPr lang="pl-PL" sz="1600" dirty="0" smtClean="0"/>
          </a:p>
          <a:p>
            <a:pPr marL="557530" indent="-294005" algn="l" defTabSz="557530">
              <a:lnSpc>
                <a:spcPct val="105000"/>
              </a:lnSpc>
              <a:spcAft>
                <a:spcPct val="25000"/>
              </a:spcAft>
              <a:buNone/>
            </a:pPr>
            <a:r>
              <a:rPr lang="pl-PL" sz="1600" dirty="0" smtClean="0"/>
              <a:t>    - </a:t>
            </a:r>
            <a:r>
              <a:rPr lang="en-US" sz="1600" dirty="0" smtClean="0"/>
              <a:t>systems that allow collision-free reach </a:t>
            </a:r>
            <a:r>
              <a:rPr lang="pl-PL" sz="1600" dirty="0" err="1" smtClean="0"/>
              <a:t>milk</a:t>
            </a:r>
            <a:r>
              <a:rPr lang="en-US" sz="1600" dirty="0" smtClean="0"/>
              <a:t> to the place of delivery</a:t>
            </a:r>
            <a:endParaRPr lang="pl-PL" dirty="0"/>
          </a:p>
        </p:txBody>
      </p:sp>
      <p:sp>
        <p:nvSpPr>
          <p:cNvPr id="45" name="Pole tekstowe 44"/>
          <p:cNvSpPr txBox="1"/>
          <p:nvPr/>
        </p:nvSpPr>
        <p:spPr>
          <a:xfrm>
            <a:off x="11979284" y="19275639"/>
            <a:ext cx="5386699" cy="403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b="1" dirty="0" smtClean="0"/>
              <a:t>Fig. 3.</a:t>
            </a:r>
            <a:r>
              <a:rPr lang="pl-PL" dirty="0" smtClean="0"/>
              <a:t> </a:t>
            </a:r>
            <a:r>
              <a:rPr lang="pl-PL" dirty="0" err="1" smtClean="0"/>
              <a:t>Plates</a:t>
            </a:r>
            <a:r>
              <a:rPr lang="pl-PL" dirty="0" smtClean="0"/>
              <a:t> </a:t>
            </a:r>
            <a:r>
              <a:rPr lang="pl-PL" dirty="0" err="1" smtClean="0"/>
              <a:t>Skyport</a:t>
            </a:r>
            <a:r>
              <a:rPr lang="pl-PL" dirty="0" smtClean="0"/>
              <a:t> [2]</a:t>
            </a:r>
            <a:endParaRPr lang="pl-PL" dirty="0"/>
          </a:p>
        </p:txBody>
      </p:sp>
      <p:pic>
        <p:nvPicPr>
          <p:cNvPr id="31" name="Obraz 30" descr="http://mobilnistudenci.pl/wp-content/uploads/2016/01/CEEPU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87884" y="423759"/>
            <a:ext cx="497748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Pole tekstowe 31"/>
          <p:cNvSpPr txBox="1"/>
          <p:nvPr/>
        </p:nvSpPr>
        <p:spPr>
          <a:xfrm>
            <a:off x="1192146" y="3356041"/>
            <a:ext cx="19288260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l-PL" sz="6600" b="1" cap="sm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8</a:t>
            </a:r>
            <a:r>
              <a:rPr sz="6600" b="1" cap="small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th</a:t>
            </a:r>
            <a:r>
              <a:rPr sz="6600" b="1" cap="sm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International Workshop on Applied</a:t>
            </a:r>
            <a:br>
              <a:rPr sz="6600" b="1" cap="sm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sz="6600" b="1" cap="sm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and Sustainable Engineering</a:t>
            </a:r>
            <a:endParaRPr sz="6600" b="1" cap="small" dirty="0" smtClean="0">
              <a:solidFill>
                <a:schemeClr val="accent6">
                  <a:lumMod val="75000"/>
                </a:schemeClr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3" name="Picture 13" descr="http://t2.gstatic.com/images?q=tbn:ANd9GcQJUINKtplKbjfdEpDGpXZlpfrkcIkcEB9JN9eOKu-GrlpI0-vwnw"/>
          <p:cNvPicPr>
            <a:picLocks noChangeAspect="1" noChangeArrowheads="1"/>
          </p:cNvPicPr>
          <p:nvPr/>
        </p:nvPicPr>
        <p:blipFill>
          <a:blip r:embed="rId6" cstate="print">
            <a:lum bright="-4000" contrast="20000"/>
          </a:blip>
          <a:srcRect/>
          <a:stretch>
            <a:fillRect/>
          </a:stretch>
        </p:blipFill>
        <p:spPr bwMode="auto">
          <a:xfrm>
            <a:off x="4016335" y="534333"/>
            <a:ext cx="2462223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6416" y="18771583"/>
            <a:ext cx="4392488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912" y="18771583"/>
            <a:ext cx="453650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36416" y="21075839"/>
            <a:ext cx="900100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64408" y="25756359"/>
            <a:ext cx="442912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845528" y="10994719"/>
            <a:ext cx="806489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KN Einstein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424978" y="501889"/>
            <a:ext cx="2482604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978318" y="495197"/>
            <a:ext cx="178731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Prostokąt 3"/>
          <p:cNvSpPr/>
          <p:nvPr/>
        </p:nvSpPr>
        <p:spPr>
          <a:xfrm>
            <a:off x="6420496" y="5503109"/>
            <a:ext cx="8688705" cy="396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pl-PL" dirty="0"/>
              <a:t>10</a:t>
            </a:r>
            <a:r>
              <a:rPr dirty="0"/>
              <a:t>.06.202</a:t>
            </a:r>
            <a:r>
              <a:rPr lang="pl-PL" dirty="0"/>
              <a:t>4</a:t>
            </a:r>
            <a:r>
              <a:rPr dirty="0"/>
              <a:t> to 1</a:t>
            </a:r>
            <a:r>
              <a:rPr lang="pl-PL" dirty="0"/>
              <a:t>4</a:t>
            </a:r>
            <a:r>
              <a:rPr dirty="0"/>
              <a:t>.06.202</a:t>
            </a:r>
            <a:r>
              <a:rPr lang="pl-PL" dirty="0"/>
              <a:t>4</a:t>
            </a:r>
            <a:r>
              <a:rPr lang="pl-PL" dirty="0" smtClean="0"/>
              <a:t>, </a:t>
            </a:r>
            <a:r>
              <a:rPr lang="en-US" dirty="0" err="1" smtClean="0"/>
              <a:t>Koszalin</a:t>
            </a:r>
            <a:r>
              <a:rPr lang="en-US" dirty="0" smtClean="0"/>
              <a:t> </a:t>
            </a:r>
            <a:r>
              <a:rPr lang="en-US" dirty="0"/>
              <a:t>University of Technology, Poland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er">
  <a:themeElements>
    <a:clrScheme name="Le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79352" tIns="39676" rIns="79352" bIns="39676" numCol="1" anchor="t" anchorCtr="0" compatLnSpc="1">
        <a:spAutoFit/>
      </a:bodyPr>
      <a:lstStyle>
        <a:defPPr marL="0" marR="0" indent="0" algn="just" defTabSz="3460750" rtl="0" eaLnBrk="0" fontAlgn="base" latinLnBrk="0" hangingPunct="0">
          <a:lnSpc>
            <a:spcPts val="3375"/>
          </a:lnSpc>
          <a:spcBef>
            <a:spcPct val="0"/>
          </a:spcBef>
          <a:spcAft>
            <a:spcPct val="0"/>
          </a:spcAft>
          <a:buClrTx/>
          <a:buSzTx/>
          <a:buFont typeface="Wingdings" panose="05000000000000000000" pitchFamily="2" charset="2"/>
          <a:buChar char="§"/>
          <a:defRPr kumimoji="0" lang="de-DE" sz="3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79352" tIns="39676" rIns="79352" bIns="39676" numCol="1" anchor="t" anchorCtr="0" compatLnSpc="1">
        <a:spAutoFit/>
      </a:bodyPr>
      <a:lstStyle>
        <a:defPPr marL="0" marR="0" indent="0" algn="just" defTabSz="3460750" rtl="0" eaLnBrk="0" fontAlgn="base" latinLnBrk="0" hangingPunct="0">
          <a:lnSpc>
            <a:spcPts val="3375"/>
          </a:lnSpc>
          <a:spcBef>
            <a:spcPct val="0"/>
          </a:spcBef>
          <a:spcAft>
            <a:spcPct val="0"/>
          </a:spcAft>
          <a:buClrTx/>
          <a:buSzTx/>
          <a:buFont typeface="Wingdings" panose="05000000000000000000" pitchFamily="2" charset="2"/>
          <a:buChar char="§"/>
          <a:defRPr kumimoji="0" lang="de-DE" sz="3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Le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4221</Words>
  <Application>WPS Presentation</Application>
  <PresentationFormat>Niestandardowy</PresentationFormat>
  <Paragraphs>44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Times</vt:lpstr>
      <vt:lpstr>Times New Roman</vt:lpstr>
      <vt:lpstr>Microsoft YaHei</vt:lpstr>
      <vt:lpstr>Arial Unicode MS</vt:lpstr>
      <vt:lpstr>Leer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Instant</dc:creator>
  <cp:lastModifiedBy>sutowski</cp:lastModifiedBy>
  <cp:revision>1662</cp:revision>
  <cp:lastPrinted>2004-02-19T18:27:00Z</cp:lastPrinted>
  <dcterms:created xsi:type="dcterms:W3CDTF">2004-02-19T17:42:00Z</dcterms:created>
  <dcterms:modified xsi:type="dcterms:W3CDTF">2023-07-04T08:28:32Z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1045-11.2.0.11537</vt:lpwstr>
  </property>
  <property fmtid="{D5CDD505-2E9C-101B-9397-08002B2CF9AE}" pid="3" name="ICV">
    <vt:lpwstr>2437A706AE9443DE9DB7FD5CD9CDA9D4</vt:lpwstr>
  </property>
</Properties>
</file>