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386800" cy="30279975"/>
  <p:notesSz cx="29455745" cy="41120695"/>
  <p:defaultTextStyle>
    <a:defPPr>
      <a:defRPr lang="de-DE"/>
    </a:defPPr>
    <a:lvl1pPr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2321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4643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96964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29286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61607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93929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26250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58572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2220" y="-114"/>
      </p:cViewPr>
      <p:guideLst>
        <p:guide orient="horz" pos="18762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16"/>
        <p:guide pos="92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764156" cy="206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515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684773" y="0"/>
            <a:ext cx="12764156" cy="206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515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39057523"/>
            <a:ext cx="12764156" cy="2063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15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684773" y="39057523"/>
            <a:ext cx="12764156" cy="2063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15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/>
          <a:p>
            <a:pPr lvl="0"/>
            <a:r>
              <a:rPr lang="de-DE" noProof="0" smtClean="0"/>
              <a:t>Klicken Sie, um die Formate des Vorlagentextes zu bearbeiten</a:t>
            </a:r>
            <a:endParaRPr lang="de-DE" noProof="0" smtClean="0"/>
          </a:p>
          <a:p>
            <a:pPr lvl="1"/>
            <a:r>
              <a:rPr lang="de-DE" noProof="0" smtClean="0"/>
              <a:t>Zweite Ebene</a:t>
            </a:r>
            <a:endParaRPr lang="de-DE" noProof="0" smtClean="0"/>
          </a:p>
          <a:p>
            <a:pPr lvl="2"/>
            <a:r>
              <a:rPr lang="de-DE" noProof="0" smtClean="0"/>
              <a:t>Dritte Ebene</a:t>
            </a:r>
            <a:endParaRPr lang="de-DE" noProof="0" smtClean="0"/>
          </a:p>
          <a:p>
            <a:pPr lvl="3"/>
            <a:r>
              <a:rPr lang="de-DE" noProof="0" smtClean="0"/>
              <a:t>Vierte Ebene</a:t>
            </a:r>
            <a:endParaRPr lang="de-DE" noProof="0" smtClean="0"/>
          </a:p>
          <a:p>
            <a:pPr lvl="4"/>
            <a:r>
              <a:rPr lang="de-DE" noProof="0" smtClean="0"/>
              <a:t>Fünfte Ebene</a:t>
            </a:r>
            <a:endParaRPr lang="de-DE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32321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64643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96964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29286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161607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29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50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72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>
                <a:latin typeface="Times New Roman" panose="02020603050405020304" charset="0"/>
              </a:defRPr>
            </a:lvl1pPr>
            <a:lvl2pPr marL="323215" indent="0" algn="ctr">
              <a:buNone/>
              <a:defRPr/>
            </a:lvl2pPr>
            <a:lvl3pPr marL="646430" indent="0" algn="ctr">
              <a:buNone/>
              <a:defRPr/>
            </a:lvl3pPr>
            <a:lvl4pPr marL="969645" indent="0" algn="ctr">
              <a:buNone/>
              <a:defRPr/>
            </a:lvl4pPr>
            <a:lvl5pPr marL="1292860" indent="0" algn="ctr">
              <a:buNone/>
              <a:defRPr/>
            </a:lvl5pPr>
            <a:lvl6pPr marL="1616075" indent="0" algn="ctr">
              <a:buNone/>
              <a:defRPr/>
            </a:lvl6pPr>
            <a:lvl7pPr marL="1939290" indent="0" algn="ctr">
              <a:buNone/>
              <a:defRPr/>
            </a:lvl7pPr>
            <a:lvl8pPr marL="2262505" indent="0" algn="ctr">
              <a:buNone/>
              <a:defRPr/>
            </a:lvl8pPr>
            <a:lvl9pPr marL="25857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>
                <a:latin typeface="Times New Roman" panose="02020603050405020304" charset="0"/>
              </a:defRPr>
            </a:lvl1pPr>
            <a:lvl2pPr marL="323215" indent="0">
              <a:buNone/>
              <a:defRPr sz="1300"/>
            </a:lvl2pPr>
            <a:lvl3pPr marL="646430" indent="0">
              <a:buNone/>
              <a:defRPr sz="1100"/>
            </a:lvl3pPr>
            <a:lvl4pPr marL="969645" indent="0">
              <a:buNone/>
              <a:defRPr sz="1000"/>
            </a:lvl4pPr>
            <a:lvl5pPr marL="1292860" indent="0">
              <a:buNone/>
              <a:defRPr sz="1000"/>
            </a:lvl5pPr>
            <a:lvl6pPr marL="1616075" indent="0">
              <a:buNone/>
              <a:defRPr sz="1000"/>
            </a:lvl6pPr>
            <a:lvl7pPr marL="1939290" indent="0">
              <a:buNone/>
              <a:defRPr sz="1000"/>
            </a:lvl7pPr>
            <a:lvl8pPr marL="2262505" indent="0">
              <a:buNone/>
              <a:defRPr sz="1000"/>
            </a:lvl8pPr>
            <a:lvl9pPr marL="25857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>
                <a:latin typeface="Times New Roman" panose="02020603050405020304" charset="0"/>
              </a:defRPr>
            </a:lvl1pPr>
            <a:lvl2pPr>
              <a:defRPr sz="1700">
                <a:latin typeface="Times New Roman" panose="02020603050405020304" charset="0"/>
              </a:defRPr>
            </a:lvl2pPr>
            <a:lvl3pPr>
              <a:defRPr sz="1400">
                <a:latin typeface="Times New Roman" panose="02020603050405020304" charset="0"/>
              </a:defRPr>
            </a:lvl3pPr>
            <a:lvl4pPr>
              <a:defRPr sz="1300">
                <a:latin typeface="Times New Roman" panose="02020603050405020304" charset="0"/>
              </a:defRPr>
            </a:lvl4pPr>
            <a:lvl5pPr>
              <a:defRPr sz="1300">
                <a:latin typeface="Times New Roman" panose="0202060305040502030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>
                <a:latin typeface="Times New Roman" panose="02020603050405020304" charset="0"/>
              </a:defRPr>
            </a:lvl1pPr>
            <a:lvl2pPr>
              <a:defRPr sz="1700">
                <a:latin typeface="Times New Roman" panose="02020603050405020304" charset="0"/>
              </a:defRPr>
            </a:lvl2pPr>
            <a:lvl3pPr>
              <a:defRPr sz="1400">
                <a:latin typeface="Times New Roman" panose="02020603050405020304" charset="0"/>
              </a:defRPr>
            </a:lvl3pPr>
            <a:lvl4pPr>
              <a:defRPr sz="1300">
                <a:latin typeface="Times New Roman" panose="02020603050405020304" charset="0"/>
              </a:defRPr>
            </a:lvl4pPr>
            <a:lvl5pPr>
              <a:defRPr sz="1300">
                <a:latin typeface="Times New Roman" panose="0202060305040502030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>
                <a:latin typeface="Times New Roman" panose="02020603050405020304" charset="0"/>
              </a:defRPr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>
                <a:latin typeface="Times New Roman" panose="02020603050405020304" charset="0"/>
              </a:defRPr>
            </a:lvl1pPr>
            <a:lvl2pPr>
              <a:defRPr sz="1400">
                <a:latin typeface="Times New Roman" panose="02020603050405020304" charset="0"/>
              </a:defRPr>
            </a:lvl2pPr>
            <a:lvl3pPr>
              <a:defRPr sz="1300">
                <a:latin typeface="Times New Roman" panose="02020603050405020304" charset="0"/>
              </a:defRPr>
            </a:lvl3pPr>
            <a:lvl4pPr>
              <a:defRPr sz="1100">
                <a:latin typeface="Times New Roman" panose="02020603050405020304" charset="0"/>
              </a:defRPr>
            </a:lvl4pPr>
            <a:lvl5pPr>
              <a:defRPr sz="1100">
                <a:latin typeface="Times New Roman" panose="02020603050405020304" charset="0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>
                <a:latin typeface="Times New Roman" panose="02020603050405020304" charset="0"/>
              </a:defRPr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>
                <a:latin typeface="Times New Roman" panose="02020603050405020304" charset="0"/>
              </a:defRPr>
            </a:lvl1pPr>
            <a:lvl2pPr>
              <a:defRPr sz="1400">
                <a:latin typeface="Times New Roman" panose="02020603050405020304" charset="0"/>
              </a:defRPr>
            </a:lvl2pPr>
            <a:lvl3pPr>
              <a:defRPr sz="1300">
                <a:latin typeface="Times New Roman" panose="02020603050405020304" charset="0"/>
              </a:defRPr>
            </a:lvl3pPr>
            <a:lvl4pPr>
              <a:defRPr sz="1100">
                <a:latin typeface="Times New Roman" panose="02020603050405020304" charset="0"/>
              </a:defRPr>
            </a:lvl4pPr>
            <a:lvl5pPr>
              <a:defRPr sz="1100">
                <a:latin typeface="Times New Roman" panose="02020603050405020304" charset="0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>
                <a:latin typeface="Times New Roman" panose="02020603050405020304" charset="0"/>
              </a:defRPr>
            </a:lvl1pPr>
            <a:lvl2pPr>
              <a:defRPr sz="2000">
                <a:latin typeface="Times New Roman" panose="02020603050405020304" charset="0"/>
              </a:defRPr>
            </a:lvl2pPr>
            <a:lvl3pPr>
              <a:defRPr sz="1700">
                <a:latin typeface="Times New Roman" panose="02020603050405020304" charset="0"/>
              </a:defRPr>
            </a:lvl3pPr>
            <a:lvl4pPr>
              <a:defRPr sz="1400">
                <a:latin typeface="Times New Roman" panose="02020603050405020304" charset="0"/>
              </a:defRPr>
            </a:lvl4pPr>
            <a:lvl5pPr>
              <a:defRPr sz="1400">
                <a:latin typeface="Times New Roman" panose="0202060305040502030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>
                <a:latin typeface="Times New Roman" panose="02020603050405020304" charset="0"/>
              </a:defRPr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215" indent="0">
              <a:buNone/>
              <a:defRPr sz="2000"/>
            </a:lvl2pPr>
            <a:lvl3pPr marL="646430" indent="0">
              <a:buNone/>
              <a:defRPr sz="1700"/>
            </a:lvl3pPr>
            <a:lvl4pPr marL="969645" indent="0">
              <a:buNone/>
              <a:defRPr sz="1400"/>
            </a:lvl4pPr>
            <a:lvl5pPr marL="1292860" indent="0">
              <a:buNone/>
              <a:defRPr sz="1400"/>
            </a:lvl5pPr>
            <a:lvl6pPr marL="1616075" indent="0">
              <a:buNone/>
              <a:defRPr sz="1400"/>
            </a:lvl6pPr>
            <a:lvl7pPr marL="1939290" indent="0">
              <a:buNone/>
              <a:defRPr sz="1400"/>
            </a:lvl7pPr>
            <a:lvl8pPr marL="2262505" indent="0">
              <a:buNone/>
              <a:defRPr sz="1400"/>
            </a:lvl8pPr>
            <a:lvl9pPr marL="2585720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>
                <a:latin typeface="Times New Roman" panose="02020603050405020304" charset="0"/>
              </a:defRPr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21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43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64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86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275" indent="-1057275" algn="l" defTabSz="281749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175" indent="-88011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345" indent="-704850" algn="l" defTabSz="2817495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45" indent="-70485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75" indent="-704850" algn="l" defTabSz="2817495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9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90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12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33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1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43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64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07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29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50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72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amazon.com/b?node=8037720011" TargetMode="External"/><Relationship Id="rId3" Type="http://schemas.openxmlformats.org/officeDocument/2006/relationships/hyperlink" Target="http://www.dhl.com/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.emf"/><Relationship Id="rId12" Type="http://schemas.openxmlformats.org/officeDocument/2006/relationships/image" Target="../media/image10.png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273685" indent="-10160" algn="ctr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  <a:endParaRPr lang="de-DE" sz="3100" b="1" dirty="0" smtClean="0">
              <a:solidFill>
                <a:srgbClr val="0000CC"/>
              </a:solidFill>
            </a:endParaRPr>
          </a:p>
          <a:p>
            <a:pPr marL="273685" indent="-10160" algn="l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</a:ln>
        </p:spPr>
      </p:cxn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45959" tIns="172979" rIns="345959" bIns="172979">
            <a:spAutoFit/>
          </a:bodyPr>
          <a:lstStyle/>
          <a:p>
            <a:pPr marL="789305" indent="-415925" defTabSz="788670">
              <a:lnSpc>
                <a:spcPct val="105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980" defTabSz="788670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  <a:endParaRPr lang="pl-PL" sz="1600" dirty="0" smtClean="0"/>
          </a:p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557530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  <a:endParaRPr lang="pl-PL" sz="4400" b="1" dirty="0" smtClean="0">
              <a:solidFill>
                <a:srgbClr val="0000C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3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r>
              <a:rPr lang="pl-PL" sz="1600" dirty="0" smtClean="0"/>
              <a:t> </a:t>
            </a:r>
            <a:endParaRPr lang="pl-PL" sz="1600" dirty="0" smtClean="0"/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054212" y="4206965"/>
            <a:ext cx="19288260" cy="70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SURFACE 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495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6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</a:ln>
        </p:spPr>
        <p:txBody>
          <a:bodyPr lIns="56094" tIns="28047" rIns="56094" bIns="28047">
            <a:spAutoFit/>
          </a:bodyPr>
          <a:lstStyle/>
          <a:p>
            <a:pPr defTabSz="2446020"/>
            <a:endParaRPr lang="it-IT" dirty="0"/>
          </a:p>
        </p:txBody>
      </p:sp>
      <p:pic>
        <p:nvPicPr>
          <p:cNvPr id="48" name="Obraz 47" descr="http://mobilnistudenci.pl/wp-content/uploads/2016/01/CEEPU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11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KN Einstei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Prostokąt 52"/>
          <p:cNvSpPr/>
          <p:nvPr/>
        </p:nvSpPr>
        <p:spPr>
          <a:xfrm>
            <a:off x="6420496" y="4730765"/>
            <a:ext cx="868870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dirty="0"/>
              <a:t>0</a:t>
            </a:r>
            <a:r>
              <a:rPr lang="pl-PL" dirty="0"/>
              <a:t>1</a:t>
            </a:r>
            <a:r>
              <a:rPr dirty="0"/>
              <a:t>.06.20</a:t>
            </a:r>
            <a:r>
              <a:rPr lang="pl-PL" dirty="0"/>
              <a:t>20</a:t>
            </a:r>
            <a:r>
              <a:rPr dirty="0"/>
              <a:t> to 0</a:t>
            </a:r>
            <a:r>
              <a:rPr lang="pl-PL" dirty="0"/>
              <a:t>5</a:t>
            </a:r>
            <a:r>
              <a:rPr dirty="0"/>
              <a:t>.06.20</a:t>
            </a:r>
            <a:r>
              <a:rPr lang="pl-PL" dirty="0"/>
              <a:t>20</a:t>
            </a:r>
            <a:r>
              <a:rPr lang="pl-PL" dirty="0" smtClean="0"/>
              <a:t>, </a:t>
            </a:r>
            <a:r>
              <a:rPr lang="en-US" dirty="0" err="1" smtClean="0"/>
              <a:t>Koszalin</a:t>
            </a:r>
            <a:r>
              <a:rPr lang="en-US" dirty="0" smtClean="0"/>
              <a:t> </a:t>
            </a:r>
            <a:r>
              <a:rPr lang="en-US" dirty="0"/>
              <a:t>University of Technology,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4192</Words>
  <Application>WPS Presentation</Application>
  <PresentationFormat>Niestandardowy</PresentationFormat>
  <Paragraphs>45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Times</vt:lpstr>
      <vt:lpstr>Microsoft YaHei</vt:lpstr>
      <vt:lpstr/>
      <vt:lpstr>Arial Unicode MS</vt:lpstr>
      <vt:lpstr>Times New Roman</vt:lpstr>
      <vt:lpstr>Segoe Print</vt:lpstr>
      <vt:lpstr>Leer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user</cp:lastModifiedBy>
  <cp:revision>1657</cp:revision>
  <cp:lastPrinted>2004-02-19T18:27:00Z</cp:lastPrinted>
  <dcterms:created xsi:type="dcterms:W3CDTF">2004-02-19T17:42:00Z</dcterms:created>
  <dcterms:modified xsi:type="dcterms:W3CDTF">2019-10-31T12:24:37Z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1045-11.2.0.8991</vt:lpwstr>
  </property>
</Properties>
</file>