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684773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515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84773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15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>
                <a:latin typeface="Times New Roman" panose="02020603050405020304" charset="0"/>
              </a:defRPr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>
                <a:latin typeface="Times New Roman" panose="02020603050405020304" charset="0"/>
              </a:defRPr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>
                <a:latin typeface="Times New Roman" panose="02020603050405020304" charset="0"/>
              </a:defRPr>
            </a:lvl1pPr>
            <a:lvl2pPr>
              <a:defRPr sz="2000">
                <a:latin typeface="Times New Roman" panose="02020603050405020304" charset="0"/>
              </a:defRPr>
            </a:lvl2pPr>
            <a:lvl3pPr>
              <a:defRPr sz="1700">
                <a:latin typeface="Times New Roman" panose="02020603050405020304" charset="0"/>
              </a:defRPr>
            </a:lvl3pPr>
            <a:lvl4pPr>
              <a:defRPr sz="1400">
                <a:latin typeface="Times New Roman" panose="02020603050405020304" charset="0"/>
              </a:defRPr>
            </a:lvl4pPr>
            <a:lvl5pPr>
              <a:defRPr sz="1400">
                <a:latin typeface="Times New Roman" panose="0202060305040502030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4073591"/>
            <a:ext cx="19288260" cy="162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APPLIED </a:t>
            </a: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SUSTAINABLE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6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420496" y="5503109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dirty="0"/>
              <a:t>0</a:t>
            </a:r>
            <a:r>
              <a:rPr lang="pl-PL" dirty="0"/>
              <a:t>1</a:t>
            </a:r>
            <a:r>
              <a:rPr dirty="0"/>
              <a:t>.06.20</a:t>
            </a:r>
            <a:r>
              <a:rPr lang="pl-PL" dirty="0"/>
              <a:t>20</a:t>
            </a:r>
            <a:r>
              <a:rPr dirty="0"/>
              <a:t> to 0</a:t>
            </a:r>
            <a:r>
              <a:rPr lang="pl-PL" dirty="0"/>
              <a:t>5</a:t>
            </a:r>
            <a:r>
              <a:rPr dirty="0"/>
              <a:t>.06.20</a:t>
            </a:r>
            <a:r>
              <a:rPr lang="pl-PL" dirty="0"/>
              <a:t>20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4207</Words>
  <Application>WPS Presentation</Application>
  <PresentationFormat>Niestandardowy</PresentationFormat>
  <Paragraphs>48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Times</vt:lpstr>
      <vt:lpstr>Times New Roman</vt:lpstr>
      <vt:lpstr>Microsoft YaHei</vt:lpstr>
      <vt:lpstr/>
      <vt:lpstr>Arial Unicode MS</vt:lpstr>
      <vt:lpstr>Segoe Print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user</cp:lastModifiedBy>
  <cp:revision>1659</cp:revision>
  <cp:lastPrinted>2004-02-19T18:27:00Z</cp:lastPrinted>
  <dcterms:created xsi:type="dcterms:W3CDTF">2004-02-19T17:42:00Z</dcterms:created>
  <dcterms:modified xsi:type="dcterms:W3CDTF">2019-10-31T12:25:03Z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1045-11.2.0.8991</vt:lpwstr>
  </property>
</Properties>
</file>