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4206965"/>
            <a:ext cx="1928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pic>
        <p:nvPicPr>
          <p:cNvPr id="48" name="Obraz 47" descr="http://mobilnistudenci.pl/wp-content/uploads/2016/01/CEEPU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13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KN Einste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Prostokąt 52"/>
          <p:cNvSpPr/>
          <p:nvPr/>
        </p:nvSpPr>
        <p:spPr>
          <a:xfrm>
            <a:off x="6339406" y="4730765"/>
            <a:ext cx="885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/>
              <a:t>03.06.2018 to </a:t>
            </a:r>
            <a:r>
              <a:rPr lang="en-US" dirty="0" smtClean="0"/>
              <a:t>09.06.2018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736</Words>
  <Application>Microsoft Office PowerPoint</Application>
  <PresentationFormat>Niestandardowy</PresentationFormat>
  <Paragraphs>32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Leer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Paweł Sutowski</cp:lastModifiedBy>
  <cp:revision>1652</cp:revision>
  <cp:lastPrinted>2004-02-19T18:27:00Z</cp:lastPrinted>
  <dcterms:created xsi:type="dcterms:W3CDTF">2004-02-19T17:42:42Z</dcterms:created>
  <dcterms:modified xsi:type="dcterms:W3CDTF">2018-01-18T11:57:45Z</dcterms:modified>
</cp:coreProperties>
</file>