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29456063" cy="41121013"/>
  <p:defaultTextStyle>
    <a:defPPr>
      <a:defRPr lang="de-DE"/>
    </a:defPPr>
    <a:lvl1pPr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323195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64638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969584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29277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161597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1939168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26236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2585557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8C14"/>
    <a:srgbClr val="001746"/>
    <a:srgbClr val="000F2E"/>
    <a:srgbClr val="FFFF00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40" autoAdjust="0"/>
    <p:restoredTop sz="94627" autoAdjust="0"/>
  </p:normalViewPr>
  <p:slideViewPr>
    <p:cSldViewPr>
      <p:cViewPr>
        <p:scale>
          <a:sx n="33" d="100"/>
          <a:sy n="33" d="100"/>
        </p:scale>
        <p:origin x="-1704" y="-120"/>
      </p:cViewPr>
      <p:guideLst>
        <p:guide orient="horz" pos="18762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54"/>
        <p:guide pos="928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32319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64638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9695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29277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161597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/>
            </a:lvl1pPr>
            <a:lvl2pPr marL="323195" indent="0" algn="ctr">
              <a:buNone/>
              <a:defRPr/>
            </a:lvl2pPr>
            <a:lvl3pPr marL="646389" indent="0" algn="ctr">
              <a:buNone/>
              <a:defRPr/>
            </a:lvl3pPr>
            <a:lvl4pPr marL="969584" indent="0" algn="ctr">
              <a:buNone/>
              <a:defRPr/>
            </a:lvl4pPr>
            <a:lvl5pPr marL="1292779" indent="0" algn="ctr">
              <a:buNone/>
              <a:defRPr/>
            </a:lvl5pPr>
            <a:lvl6pPr marL="1615973" indent="0" algn="ctr">
              <a:buNone/>
              <a:defRPr/>
            </a:lvl6pPr>
            <a:lvl7pPr marL="1939168" indent="0" algn="ctr">
              <a:buNone/>
              <a:defRPr/>
            </a:lvl7pPr>
            <a:lvl8pPr marL="2262363" indent="0" algn="ctr">
              <a:buNone/>
              <a:defRPr/>
            </a:lvl8pPr>
            <a:lvl9pPr marL="258555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/>
            </a:lvl1pPr>
            <a:lvl2pPr marL="323195" indent="0">
              <a:buNone/>
              <a:defRPr sz="1300"/>
            </a:lvl2pPr>
            <a:lvl3pPr marL="646389" indent="0">
              <a:buNone/>
              <a:defRPr sz="1100"/>
            </a:lvl3pPr>
            <a:lvl4pPr marL="969584" indent="0">
              <a:buNone/>
              <a:defRPr sz="1000"/>
            </a:lvl4pPr>
            <a:lvl5pPr marL="1292779" indent="0">
              <a:buNone/>
              <a:defRPr sz="1000"/>
            </a:lvl5pPr>
            <a:lvl6pPr marL="1615973" indent="0">
              <a:buNone/>
              <a:defRPr sz="1000"/>
            </a:lvl6pPr>
            <a:lvl7pPr marL="1939168" indent="0">
              <a:buNone/>
              <a:defRPr sz="1000"/>
            </a:lvl7pPr>
            <a:lvl8pPr marL="2262363" indent="0">
              <a:buNone/>
              <a:defRPr sz="1000"/>
            </a:lvl8pPr>
            <a:lvl9pPr marL="258555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195" indent="0">
              <a:buNone/>
              <a:defRPr sz="2000"/>
            </a:lvl2pPr>
            <a:lvl3pPr marL="646389" indent="0">
              <a:buNone/>
              <a:defRPr sz="1700"/>
            </a:lvl3pPr>
            <a:lvl4pPr marL="969584" indent="0">
              <a:buNone/>
              <a:defRPr sz="1400"/>
            </a:lvl4pPr>
            <a:lvl5pPr marL="1292779" indent="0">
              <a:buNone/>
              <a:defRPr sz="1400"/>
            </a:lvl5pPr>
            <a:lvl6pPr marL="1615973" indent="0">
              <a:buNone/>
              <a:defRPr sz="1400"/>
            </a:lvl6pPr>
            <a:lvl7pPr marL="1939168" indent="0">
              <a:buNone/>
              <a:defRPr sz="1400"/>
            </a:lvl7pPr>
            <a:lvl8pPr marL="2262363" indent="0">
              <a:buNone/>
              <a:defRPr sz="1400"/>
            </a:lvl8pPr>
            <a:lvl9pPr marL="2585557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195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38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584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77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116" indent="-1057116" algn="l" defTabSz="2817854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296" indent="-879808" algn="l" defTabSz="2817854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598" indent="-704744" algn="l" defTabSz="2817854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86" indent="-704744" algn="l" defTabSz="2817854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51" indent="-704744" algn="l" defTabSz="2817854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46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841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035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230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b?node=8037720011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dhl.com/" TargetMode="External"/><Relationship Id="rId15" Type="http://schemas.openxmlformats.org/officeDocument/2006/relationships/image" Target="../media/image11.emf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3924648" y="6027837"/>
            <a:ext cx="13148947" cy="6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263584" y="6702390"/>
            <a:ext cx="19216822" cy="6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854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1028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29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273818" indent="-10100" algn="ctr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</a:p>
          <a:p>
            <a:pPr marL="273818" indent="-10100" algn="l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43" name="Rettangolo 31"/>
          <p:cNvSpPr>
            <a:spLocks noChangeArrowheads="1"/>
          </p:cNvSpPr>
          <p:nvPr/>
        </p:nvSpPr>
        <p:spPr bwMode="auto">
          <a:xfrm>
            <a:off x="1260352" y="7322311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  <a:headEnd/>
            <a:tailEnd/>
          </a:ln>
        </p:spPr>
        <p:txBody>
          <a:bodyPr lIns="56094" tIns="28047" rIns="56094" bIns="28047">
            <a:spAutoFit/>
          </a:bodyPr>
          <a:lstStyle/>
          <a:p>
            <a:pPr defTabSz="2446404"/>
            <a:endParaRPr lang="it-IT" dirty="0"/>
          </a:p>
        </p:txBody>
      </p: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5959" tIns="172979" rIns="345959" bIns="172979">
            <a:spAutoFit/>
          </a:bodyPr>
          <a:lstStyle/>
          <a:p>
            <a:pPr marL="788988" indent="-415925" defTabSz="788988">
              <a:lnSpc>
                <a:spcPct val="105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663" defTabSz="788988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</a:p>
          <a:p>
            <a:pPr marL="365125" indent="347663" defTabSz="788988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</a:p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213" indent="-557213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5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r>
              <a:rPr lang="pl-PL" sz="1600" dirty="0" smtClean="0"/>
              <a:t> 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31" name="Obraz 30" descr="http://mobilnistudenci.pl/wp-content/uploads/2016/01/CEEPU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7884" y="423759"/>
            <a:ext cx="4977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ole tekstowe 31"/>
          <p:cNvSpPr txBox="1"/>
          <p:nvPr/>
        </p:nvSpPr>
        <p:spPr>
          <a:xfrm>
            <a:off x="1192146" y="4073591"/>
            <a:ext cx="19288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pl-PL"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ND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WORKSHOP ON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APPLIED </a:t>
            </a:r>
          </a:p>
          <a:p>
            <a:pPr algn="ctr">
              <a:buNone/>
            </a:pPr>
            <a:endParaRPr lang="pl-PL"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endParaRPr lang="pl-PL"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AND SUSTAINABLE 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ENGINEERING</a:t>
            </a:r>
            <a:endParaRPr lang="pl-PL" sz="4400" dirty="0" smtClean="0"/>
          </a:p>
          <a:p>
            <a:endParaRPr lang="pl-PL" sz="2800" dirty="0"/>
          </a:p>
        </p:txBody>
      </p:sp>
      <p:pic>
        <p:nvPicPr>
          <p:cNvPr id="33" name="Picture 13" descr="http://t2.gstatic.com/images?q=tbn:ANd9GcQJUINKtplKbjfdEpDGpXZlpfrkcIkcEB9JN9eOKu-GrlpI0-vwnw"/>
          <p:cNvPicPr>
            <a:picLocks noChangeAspect="1" noChangeArrowheads="1"/>
          </p:cNvPicPr>
          <p:nvPr/>
        </p:nvPicPr>
        <p:blipFill>
          <a:blip r:embed="rId8" cstate="print">
            <a:lum bright="-4000" contrast="20000"/>
          </a:blip>
          <a:srcRect/>
          <a:stretch>
            <a:fillRect/>
          </a:stretch>
        </p:blipFill>
        <p:spPr bwMode="auto">
          <a:xfrm>
            <a:off x="4016335" y="534333"/>
            <a:ext cx="246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KN Einstei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4978" y="501889"/>
            <a:ext cx="2482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978318" y="495197"/>
            <a:ext cx="17873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728</Words>
  <Application>Microsoft Office PowerPoint</Application>
  <PresentationFormat>Niestandardowy</PresentationFormat>
  <Paragraphs>34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Leer</vt:lpstr>
      <vt:lpstr>Slajd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PK</cp:lastModifiedBy>
  <cp:revision>1651</cp:revision>
  <cp:lastPrinted>2004-02-19T18:27:00Z</cp:lastPrinted>
  <dcterms:created xsi:type="dcterms:W3CDTF">2004-02-19T17:42:42Z</dcterms:created>
  <dcterms:modified xsi:type="dcterms:W3CDTF">2017-03-05T19:56:04Z</dcterms:modified>
</cp:coreProperties>
</file>